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  <p:sldMasterId id="2147483667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embeddedFontLst>
    <p:embeddedFont>
      <p:font typeface="Raleway" panose="020B0604020202020204" charset="0"/>
      <p:regular r:id="rId22"/>
      <p:bold r:id="rId23"/>
      <p:italic r:id="rId24"/>
      <p:boldItalic r:id="rId25"/>
    </p:embeddedFont>
    <p:embeddedFont>
      <p:font typeface="Nixie One" panose="020B0604020202020204" charset="0"/>
      <p:regular r:id="rId26"/>
    </p:embeddedFont>
    <p:embeddedFont>
      <p:font typeface="Lato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995577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2435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82818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53458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14045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Talk about visual noise.  Compare Yahoo and Google.  Then compare the cluttered room and the cleaner room.</a:t>
            </a:r>
          </a:p>
        </p:txBody>
      </p:sp>
    </p:spTree>
    <p:extLst>
      <p:ext uri="{BB962C8B-B14F-4D97-AF65-F5344CB8AC3E}">
        <p14:creationId xmlns:p14="http://schemas.microsoft.com/office/powerpoint/2010/main" val="38086176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Talk about visual noise.  Compare Yahoo and Google.  Then compare the cluttered room and the cleaner room.</a:t>
            </a:r>
          </a:p>
        </p:txBody>
      </p:sp>
    </p:spTree>
    <p:extLst>
      <p:ext uri="{BB962C8B-B14F-4D97-AF65-F5344CB8AC3E}">
        <p14:creationId xmlns:p14="http://schemas.microsoft.com/office/powerpoint/2010/main" val="27439517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57283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49440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78849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8152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6931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1048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9321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976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0524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6262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8560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6719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819900" y="3867025"/>
            <a:ext cx="7046999" cy="1546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defRPr sz="6000">
                <a:solidFill>
                  <a:srgbClr val="222222"/>
                </a:solidFill>
                <a:highlight>
                  <a:srgbClr val="B0E0E6"/>
                </a:highlight>
              </a:defRPr>
            </a:lvl1pPr>
            <a:lvl2pPr lvl="1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defRPr sz="6000">
                <a:solidFill>
                  <a:srgbClr val="222222"/>
                </a:solidFill>
                <a:highlight>
                  <a:srgbClr val="B0E0E6"/>
                </a:highlight>
              </a:defRPr>
            </a:lvl2pPr>
            <a:lvl3pPr lvl="2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defRPr sz="6000">
                <a:solidFill>
                  <a:srgbClr val="222222"/>
                </a:solidFill>
                <a:highlight>
                  <a:srgbClr val="B0E0E6"/>
                </a:highlight>
              </a:defRPr>
            </a:lvl3pPr>
            <a:lvl4pPr lvl="3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defRPr sz="6000">
                <a:solidFill>
                  <a:srgbClr val="222222"/>
                </a:solidFill>
                <a:highlight>
                  <a:srgbClr val="B0E0E6"/>
                </a:highlight>
              </a:defRPr>
            </a:lvl4pPr>
            <a:lvl5pPr lvl="4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defRPr sz="6000">
                <a:solidFill>
                  <a:srgbClr val="222222"/>
                </a:solidFill>
                <a:highlight>
                  <a:srgbClr val="B0E0E6"/>
                </a:highlight>
              </a:defRPr>
            </a:lvl5pPr>
            <a:lvl6pPr lvl="5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defRPr sz="6000">
                <a:solidFill>
                  <a:srgbClr val="222222"/>
                </a:solidFill>
                <a:highlight>
                  <a:srgbClr val="B0E0E6"/>
                </a:highlight>
              </a:defRPr>
            </a:lvl6pPr>
            <a:lvl7pPr lvl="6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defRPr sz="6000">
                <a:solidFill>
                  <a:srgbClr val="222222"/>
                </a:solidFill>
                <a:highlight>
                  <a:srgbClr val="B0E0E6"/>
                </a:highlight>
              </a:defRPr>
            </a:lvl7pPr>
            <a:lvl8pPr lvl="7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defRPr sz="6000">
                <a:solidFill>
                  <a:srgbClr val="222222"/>
                </a:solidFill>
                <a:highlight>
                  <a:srgbClr val="B0E0E6"/>
                </a:highlight>
              </a:defRPr>
            </a:lvl8pPr>
            <a:lvl9pPr lvl="8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defRPr sz="6000">
                <a:solidFill>
                  <a:srgbClr val="222222"/>
                </a:solidFill>
                <a:highlight>
                  <a:srgbClr val="B0E0E6"/>
                </a:highlight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ctrTitle"/>
          </p:nvPr>
        </p:nvSpPr>
        <p:spPr>
          <a:xfrm>
            <a:off x="819900" y="3867025"/>
            <a:ext cx="7047000" cy="1546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defRPr sz="6000">
                <a:solidFill>
                  <a:srgbClr val="222222"/>
                </a:solidFill>
                <a:highlight>
                  <a:srgbClr val="B0E0E6"/>
                </a:highlight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defRPr sz="6000">
                <a:solidFill>
                  <a:srgbClr val="222222"/>
                </a:solidFill>
                <a:highlight>
                  <a:srgbClr val="B0E0E6"/>
                </a:highlight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defRPr sz="6000">
                <a:solidFill>
                  <a:srgbClr val="222222"/>
                </a:solidFill>
                <a:highlight>
                  <a:srgbClr val="B0E0E6"/>
                </a:highlight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defRPr sz="6000">
                <a:solidFill>
                  <a:srgbClr val="222222"/>
                </a:solidFill>
                <a:highlight>
                  <a:srgbClr val="B0E0E6"/>
                </a:highlight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defRPr sz="6000">
                <a:solidFill>
                  <a:srgbClr val="222222"/>
                </a:solidFill>
                <a:highlight>
                  <a:srgbClr val="B0E0E6"/>
                </a:highlight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defRPr sz="6000">
                <a:solidFill>
                  <a:srgbClr val="222222"/>
                </a:solidFill>
                <a:highlight>
                  <a:srgbClr val="B0E0E6"/>
                </a:highlight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defRPr sz="6000">
                <a:solidFill>
                  <a:srgbClr val="222222"/>
                </a:solidFill>
                <a:highlight>
                  <a:srgbClr val="B0E0E6"/>
                </a:highlight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defRPr sz="6000">
                <a:solidFill>
                  <a:srgbClr val="222222"/>
                </a:solidFill>
                <a:highlight>
                  <a:srgbClr val="B0E0E6"/>
                </a:highlight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defRPr sz="6000">
                <a:solidFill>
                  <a:srgbClr val="222222"/>
                </a:solidFill>
                <a:highlight>
                  <a:srgbClr val="B0E0E6"/>
                </a:highlight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ctrTitle"/>
          </p:nvPr>
        </p:nvSpPr>
        <p:spPr>
          <a:xfrm>
            <a:off x="685800" y="3482725"/>
            <a:ext cx="5625000" cy="1546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defRPr sz="4800">
                <a:solidFill>
                  <a:srgbClr val="222222"/>
                </a:solidFill>
                <a:highlight>
                  <a:srgbClr val="B0E0E6"/>
                </a:highlight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defRPr sz="4800">
                <a:solidFill>
                  <a:srgbClr val="222222"/>
                </a:solidFill>
                <a:highlight>
                  <a:srgbClr val="B0E0E6"/>
                </a:highlight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defRPr sz="4800">
                <a:solidFill>
                  <a:srgbClr val="222222"/>
                </a:solidFill>
                <a:highlight>
                  <a:srgbClr val="B0E0E6"/>
                </a:highlight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defRPr sz="4800">
                <a:solidFill>
                  <a:srgbClr val="222222"/>
                </a:solidFill>
                <a:highlight>
                  <a:srgbClr val="B0E0E6"/>
                </a:highlight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defRPr sz="4800">
                <a:solidFill>
                  <a:srgbClr val="222222"/>
                </a:solidFill>
                <a:highlight>
                  <a:srgbClr val="B0E0E6"/>
                </a:highlight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defRPr sz="4800">
                <a:solidFill>
                  <a:srgbClr val="222222"/>
                </a:solidFill>
                <a:highlight>
                  <a:srgbClr val="B0E0E6"/>
                </a:highlight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defRPr sz="4800">
                <a:solidFill>
                  <a:srgbClr val="222222"/>
                </a:solidFill>
                <a:highlight>
                  <a:srgbClr val="B0E0E6"/>
                </a:highlight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defRPr sz="4800">
                <a:solidFill>
                  <a:srgbClr val="222222"/>
                </a:solidFill>
                <a:highlight>
                  <a:srgbClr val="B0E0E6"/>
                </a:highlight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defRPr sz="4800">
                <a:solidFill>
                  <a:srgbClr val="222222"/>
                </a:solidFill>
                <a:highlight>
                  <a:srgbClr val="B0E0E6"/>
                </a:highlight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ubTitle" idx="1"/>
          </p:nvPr>
        </p:nvSpPr>
        <p:spPr>
          <a:xfrm>
            <a:off x="685800" y="5158346"/>
            <a:ext cx="5625000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Font typeface="Nixie One"/>
              <a:buNone/>
              <a:defRPr b="1">
                <a:latin typeface="Nixie One"/>
                <a:ea typeface="Nixie One"/>
                <a:cs typeface="Nixie One"/>
                <a:sym typeface="Nixie One"/>
              </a:defRPr>
            </a:lvl1pPr>
            <a:lvl2pPr lvl="1" rtl="0">
              <a:spcBef>
                <a:spcPts val="0"/>
              </a:spcBef>
              <a:buSzPct val="100000"/>
              <a:buFont typeface="Nixie One"/>
              <a:buNone/>
              <a:defRPr sz="3000" b="1">
                <a:latin typeface="Nixie One"/>
                <a:ea typeface="Nixie One"/>
                <a:cs typeface="Nixie One"/>
                <a:sym typeface="Nixie One"/>
              </a:defRPr>
            </a:lvl2pPr>
            <a:lvl3pPr lvl="2" rtl="0">
              <a:spcBef>
                <a:spcPts val="0"/>
              </a:spcBef>
              <a:buSzPct val="100000"/>
              <a:buFont typeface="Nixie One"/>
              <a:buNone/>
              <a:defRPr sz="3000" b="1">
                <a:latin typeface="Nixie One"/>
                <a:ea typeface="Nixie One"/>
                <a:cs typeface="Nixie One"/>
                <a:sym typeface="Nixie One"/>
              </a:defRPr>
            </a:lvl3pPr>
            <a:lvl4pPr lvl="3" rtl="0">
              <a:spcBef>
                <a:spcPts val="0"/>
              </a:spcBef>
              <a:buSzPct val="100000"/>
              <a:buFont typeface="Nixie One"/>
              <a:buNone/>
              <a:defRPr sz="3000" b="1">
                <a:latin typeface="Nixie One"/>
                <a:ea typeface="Nixie One"/>
                <a:cs typeface="Nixie One"/>
                <a:sym typeface="Nixie One"/>
              </a:defRPr>
            </a:lvl4pPr>
            <a:lvl5pPr lvl="4" rtl="0">
              <a:spcBef>
                <a:spcPts val="0"/>
              </a:spcBef>
              <a:buSzPct val="100000"/>
              <a:buFont typeface="Nixie One"/>
              <a:buNone/>
              <a:defRPr sz="3000" b="1">
                <a:latin typeface="Nixie One"/>
                <a:ea typeface="Nixie One"/>
                <a:cs typeface="Nixie One"/>
                <a:sym typeface="Nixie One"/>
              </a:defRPr>
            </a:lvl5pPr>
            <a:lvl6pPr lvl="5" rtl="0">
              <a:spcBef>
                <a:spcPts val="0"/>
              </a:spcBef>
              <a:buSzPct val="100000"/>
              <a:buFont typeface="Nixie One"/>
              <a:buNone/>
              <a:defRPr sz="3000" b="1">
                <a:latin typeface="Nixie One"/>
                <a:ea typeface="Nixie One"/>
                <a:cs typeface="Nixie One"/>
                <a:sym typeface="Nixie One"/>
              </a:defRPr>
            </a:lvl6pPr>
            <a:lvl7pPr lvl="6" rtl="0">
              <a:spcBef>
                <a:spcPts val="0"/>
              </a:spcBef>
              <a:buSzPct val="100000"/>
              <a:buFont typeface="Nixie One"/>
              <a:buNone/>
              <a:defRPr sz="3000" b="1">
                <a:latin typeface="Nixie One"/>
                <a:ea typeface="Nixie One"/>
                <a:cs typeface="Nixie One"/>
                <a:sym typeface="Nixie One"/>
              </a:defRPr>
            </a:lvl7pPr>
            <a:lvl8pPr lvl="7" rtl="0">
              <a:spcBef>
                <a:spcPts val="0"/>
              </a:spcBef>
              <a:buSzPct val="100000"/>
              <a:buFont typeface="Nixie One"/>
              <a:buNone/>
              <a:defRPr sz="3000" b="1">
                <a:latin typeface="Nixie One"/>
                <a:ea typeface="Nixie One"/>
                <a:cs typeface="Nixie One"/>
                <a:sym typeface="Nixie One"/>
              </a:defRPr>
            </a:lvl8pPr>
            <a:lvl9pPr lvl="8" rtl="0">
              <a:spcBef>
                <a:spcPts val="0"/>
              </a:spcBef>
              <a:buSzPct val="100000"/>
              <a:buFont typeface="Nixie One"/>
              <a:buNone/>
              <a:defRPr sz="3000" b="1"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4218300" y="0"/>
            <a:ext cx="707400" cy="2523000"/>
          </a:xfrm>
          <a:prstGeom prst="rect">
            <a:avLst/>
          </a:prstGeom>
          <a:solidFill>
            <a:srgbClr val="B0E0E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1317000" y="2882400"/>
            <a:ext cx="6510000" cy="109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/>
          <p:nvPr/>
        </p:nvSpPr>
        <p:spPr>
          <a:xfrm>
            <a:off x="3593400" y="1651425"/>
            <a:ext cx="1957200" cy="87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600">
                <a:solidFill>
                  <a:srgbClr val="DC143C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689770"/>
            <a:ext cx="8229600" cy="727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57200" y="689770"/>
            <a:ext cx="8229600" cy="727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26319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2"/>
          </p:nvPr>
        </p:nvSpPr>
        <p:spPr>
          <a:xfrm>
            <a:off x="3223966" y="1600200"/>
            <a:ext cx="26319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3"/>
          </p:nvPr>
        </p:nvSpPr>
        <p:spPr>
          <a:xfrm>
            <a:off x="5990732" y="1600200"/>
            <a:ext cx="2631899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7200" y="689770"/>
            <a:ext cx="8229600" cy="727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458074"/>
            <a:ext cx="8229600" cy="618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222222"/>
              </a:buClr>
              <a:buSzPct val="100000"/>
              <a:defRPr sz="3000">
                <a:solidFill>
                  <a:srgbClr val="222222"/>
                </a:solidFill>
                <a:highlight>
                  <a:srgbClr val="B0E0E6"/>
                </a:highlight>
              </a:defRPr>
            </a:lvl1pPr>
            <a:lvl2pPr lvl="1" algn="ctr" rtl="0">
              <a:spcBef>
                <a:spcPts val="0"/>
              </a:spcBef>
              <a:buClr>
                <a:srgbClr val="222222"/>
              </a:buClr>
              <a:buSzPct val="100000"/>
              <a:defRPr sz="3000">
                <a:solidFill>
                  <a:srgbClr val="222222"/>
                </a:solidFill>
                <a:highlight>
                  <a:srgbClr val="B0E0E6"/>
                </a:highlight>
              </a:defRPr>
            </a:lvl2pPr>
            <a:lvl3pPr lvl="2" algn="ctr" rtl="0">
              <a:spcBef>
                <a:spcPts val="0"/>
              </a:spcBef>
              <a:buClr>
                <a:srgbClr val="222222"/>
              </a:buClr>
              <a:buSzPct val="100000"/>
              <a:defRPr sz="3000">
                <a:solidFill>
                  <a:srgbClr val="222222"/>
                </a:solidFill>
                <a:highlight>
                  <a:srgbClr val="B0E0E6"/>
                </a:highlight>
              </a:defRPr>
            </a:lvl3pPr>
            <a:lvl4pPr lvl="3" algn="ctr" rtl="0">
              <a:spcBef>
                <a:spcPts val="0"/>
              </a:spcBef>
              <a:buClr>
                <a:srgbClr val="222222"/>
              </a:buClr>
              <a:buSzPct val="100000"/>
              <a:defRPr sz="3000">
                <a:solidFill>
                  <a:srgbClr val="222222"/>
                </a:solidFill>
                <a:highlight>
                  <a:srgbClr val="B0E0E6"/>
                </a:highlight>
              </a:defRPr>
            </a:lvl4pPr>
            <a:lvl5pPr lvl="4" algn="ctr" rtl="0">
              <a:spcBef>
                <a:spcPts val="0"/>
              </a:spcBef>
              <a:buClr>
                <a:srgbClr val="222222"/>
              </a:buClr>
              <a:buSzPct val="100000"/>
              <a:defRPr sz="3000">
                <a:solidFill>
                  <a:srgbClr val="222222"/>
                </a:solidFill>
                <a:highlight>
                  <a:srgbClr val="B0E0E6"/>
                </a:highlight>
              </a:defRPr>
            </a:lvl5pPr>
            <a:lvl6pPr lvl="5" algn="ctr" rtl="0">
              <a:spcBef>
                <a:spcPts val="0"/>
              </a:spcBef>
              <a:buClr>
                <a:srgbClr val="222222"/>
              </a:buClr>
              <a:buSzPct val="100000"/>
              <a:defRPr sz="3000">
                <a:solidFill>
                  <a:srgbClr val="222222"/>
                </a:solidFill>
                <a:highlight>
                  <a:srgbClr val="B0E0E6"/>
                </a:highlight>
              </a:defRPr>
            </a:lvl6pPr>
            <a:lvl7pPr lvl="6" algn="ctr" rtl="0">
              <a:spcBef>
                <a:spcPts val="0"/>
              </a:spcBef>
              <a:buClr>
                <a:srgbClr val="222222"/>
              </a:buClr>
              <a:buSzPct val="100000"/>
              <a:defRPr sz="3000">
                <a:solidFill>
                  <a:srgbClr val="222222"/>
                </a:solidFill>
                <a:highlight>
                  <a:srgbClr val="B0E0E6"/>
                </a:highlight>
              </a:defRPr>
            </a:lvl7pPr>
            <a:lvl8pPr lvl="7" algn="ctr" rtl="0">
              <a:spcBef>
                <a:spcPts val="0"/>
              </a:spcBef>
              <a:buClr>
                <a:srgbClr val="222222"/>
              </a:buClr>
              <a:buSzPct val="100000"/>
              <a:defRPr sz="3000">
                <a:solidFill>
                  <a:srgbClr val="222222"/>
                </a:solidFill>
                <a:highlight>
                  <a:srgbClr val="B0E0E6"/>
                </a:highlight>
              </a:defRPr>
            </a:lvl8pPr>
            <a:lvl9pPr lvl="8" algn="ctr" rtl="0">
              <a:spcBef>
                <a:spcPts val="0"/>
              </a:spcBef>
              <a:buClr>
                <a:srgbClr val="222222"/>
              </a:buClr>
              <a:buSzPct val="100000"/>
              <a:defRPr sz="3000">
                <a:solidFill>
                  <a:srgbClr val="222222"/>
                </a:solidFill>
                <a:highlight>
                  <a:srgbClr val="B0E0E6"/>
                </a:highlight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3482725"/>
            <a:ext cx="5625000" cy="1546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defRPr sz="4800">
                <a:solidFill>
                  <a:srgbClr val="222222"/>
                </a:solidFill>
                <a:highlight>
                  <a:srgbClr val="B0E0E6"/>
                </a:highlight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defRPr sz="4800">
                <a:solidFill>
                  <a:srgbClr val="222222"/>
                </a:solidFill>
                <a:highlight>
                  <a:srgbClr val="B0E0E6"/>
                </a:highlight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defRPr sz="4800">
                <a:solidFill>
                  <a:srgbClr val="222222"/>
                </a:solidFill>
                <a:highlight>
                  <a:srgbClr val="B0E0E6"/>
                </a:highlight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defRPr sz="4800">
                <a:solidFill>
                  <a:srgbClr val="222222"/>
                </a:solidFill>
                <a:highlight>
                  <a:srgbClr val="B0E0E6"/>
                </a:highlight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defRPr sz="4800">
                <a:solidFill>
                  <a:srgbClr val="222222"/>
                </a:solidFill>
                <a:highlight>
                  <a:srgbClr val="B0E0E6"/>
                </a:highlight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defRPr sz="4800">
                <a:solidFill>
                  <a:srgbClr val="222222"/>
                </a:solidFill>
                <a:highlight>
                  <a:srgbClr val="B0E0E6"/>
                </a:highlight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defRPr sz="4800">
                <a:solidFill>
                  <a:srgbClr val="222222"/>
                </a:solidFill>
                <a:highlight>
                  <a:srgbClr val="B0E0E6"/>
                </a:highlight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defRPr sz="4800">
                <a:solidFill>
                  <a:srgbClr val="222222"/>
                </a:solidFill>
                <a:highlight>
                  <a:srgbClr val="B0E0E6"/>
                </a:highlight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defRPr sz="4800">
                <a:solidFill>
                  <a:srgbClr val="222222"/>
                </a:solidFill>
                <a:highlight>
                  <a:srgbClr val="B0E0E6"/>
                </a:highlight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685800" y="5158346"/>
            <a:ext cx="5625000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Font typeface="Nixie One"/>
              <a:buNone/>
              <a:defRPr b="1">
                <a:latin typeface="Nixie One"/>
                <a:ea typeface="Nixie One"/>
                <a:cs typeface="Nixie One"/>
                <a:sym typeface="Nixie One"/>
              </a:defRPr>
            </a:lvl1pPr>
            <a:lvl2pPr lvl="1" rtl="0">
              <a:spcBef>
                <a:spcPts val="0"/>
              </a:spcBef>
              <a:buSzPct val="100000"/>
              <a:buFont typeface="Nixie One"/>
              <a:buNone/>
              <a:defRPr sz="3000" b="1">
                <a:latin typeface="Nixie One"/>
                <a:ea typeface="Nixie One"/>
                <a:cs typeface="Nixie One"/>
                <a:sym typeface="Nixie One"/>
              </a:defRPr>
            </a:lvl2pPr>
            <a:lvl3pPr lvl="2" rtl="0">
              <a:spcBef>
                <a:spcPts val="0"/>
              </a:spcBef>
              <a:buSzPct val="100000"/>
              <a:buFont typeface="Nixie One"/>
              <a:buNone/>
              <a:defRPr sz="3000" b="1">
                <a:latin typeface="Nixie One"/>
                <a:ea typeface="Nixie One"/>
                <a:cs typeface="Nixie One"/>
                <a:sym typeface="Nixie One"/>
              </a:defRPr>
            </a:lvl3pPr>
            <a:lvl4pPr lvl="3" rtl="0">
              <a:spcBef>
                <a:spcPts val="0"/>
              </a:spcBef>
              <a:buSzPct val="100000"/>
              <a:buFont typeface="Nixie One"/>
              <a:buNone/>
              <a:defRPr sz="3000" b="1">
                <a:latin typeface="Nixie One"/>
                <a:ea typeface="Nixie One"/>
                <a:cs typeface="Nixie One"/>
                <a:sym typeface="Nixie One"/>
              </a:defRPr>
            </a:lvl4pPr>
            <a:lvl5pPr lvl="4" rtl="0">
              <a:spcBef>
                <a:spcPts val="0"/>
              </a:spcBef>
              <a:buSzPct val="100000"/>
              <a:buFont typeface="Nixie One"/>
              <a:buNone/>
              <a:defRPr sz="3000" b="1">
                <a:latin typeface="Nixie One"/>
                <a:ea typeface="Nixie One"/>
                <a:cs typeface="Nixie One"/>
                <a:sym typeface="Nixie One"/>
              </a:defRPr>
            </a:lvl5pPr>
            <a:lvl6pPr lvl="5" rtl="0">
              <a:spcBef>
                <a:spcPts val="0"/>
              </a:spcBef>
              <a:buSzPct val="100000"/>
              <a:buFont typeface="Nixie One"/>
              <a:buNone/>
              <a:defRPr sz="3000" b="1">
                <a:latin typeface="Nixie One"/>
                <a:ea typeface="Nixie One"/>
                <a:cs typeface="Nixie One"/>
                <a:sym typeface="Nixie One"/>
              </a:defRPr>
            </a:lvl6pPr>
            <a:lvl7pPr lvl="6" rtl="0">
              <a:spcBef>
                <a:spcPts val="0"/>
              </a:spcBef>
              <a:buSzPct val="100000"/>
              <a:buFont typeface="Nixie One"/>
              <a:buNone/>
              <a:defRPr sz="3000" b="1">
                <a:latin typeface="Nixie One"/>
                <a:ea typeface="Nixie One"/>
                <a:cs typeface="Nixie One"/>
                <a:sym typeface="Nixie One"/>
              </a:defRPr>
            </a:lvl7pPr>
            <a:lvl8pPr lvl="7" rtl="0">
              <a:spcBef>
                <a:spcPts val="0"/>
              </a:spcBef>
              <a:buSzPct val="100000"/>
              <a:buFont typeface="Nixie One"/>
              <a:buNone/>
              <a:defRPr sz="3000" b="1">
                <a:latin typeface="Nixie One"/>
                <a:ea typeface="Nixie One"/>
                <a:cs typeface="Nixie One"/>
                <a:sym typeface="Nixie One"/>
              </a:defRPr>
            </a:lvl8pPr>
            <a:lvl9pPr lvl="8" rtl="0">
              <a:spcBef>
                <a:spcPts val="0"/>
              </a:spcBef>
              <a:buSzPct val="100000"/>
              <a:buFont typeface="Nixie One"/>
              <a:buNone/>
              <a:defRPr sz="3000" b="1"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4218300" y="0"/>
            <a:ext cx="707399" cy="2523000"/>
          </a:xfrm>
          <a:prstGeom prst="rect">
            <a:avLst/>
          </a:prstGeom>
          <a:solidFill>
            <a:srgbClr val="B0E0E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1317000" y="2882400"/>
            <a:ext cx="6510000" cy="1093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/>
          <p:nvPr/>
        </p:nvSpPr>
        <p:spPr>
          <a:xfrm>
            <a:off x="3593400" y="1651425"/>
            <a:ext cx="1957200" cy="87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9600">
                <a:solidFill>
                  <a:srgbClr val="DC143C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689770"/>
            <a:ext cx="8229600" cy="727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1pPr>
            <a:lvl2pPr lvl="1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2pPr>
            <a:lvl3pPr lvl="2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3pPr>
            <a:lvl4pPr lvl="3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4pPr>
            <a:lvl5pPr lvl="4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5pPr>
            <a:lvl6pPr lvl="5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6pPr>
            <a:lvl7pPr lvl="6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7pPr>
            <a:lvl8pPr lvl="7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8pPr>
            <a:lvl9pPr lvl="8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689770"/>
            <a:ext cx="8229600" cy="727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26319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3223966" y="1600200"/>
            <a:ext cx="26319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3"/>
          </p:nvPr>
        </p:nvSpPr>
        <p:spPr>
          <a:xfrm>
            <a:off x="5990732" y="1600200"/>
            <a:ext cx="26319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689770"/>
            <a:ext cx="8229600" cy="727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458074"/>
            <a:ext cx="8229600" cy="618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rgbClr val="222222"/>
              </a:buClr>
              <a:buSzPct val="100000"/>
              <a:defRPr sz="3000">
                <a:solidFill>
                  <a:srgbClr val="222222"/>
                </a:solidFill>
                <a:highlight>
                  <a:srgbClr val="B0E0E6"/>
                </a:highlight>
              </a:defRPr>
            </a:lvl1pPr>
            <a:lvl2pPr lvl="1" algn="ctr">
              <a:spcBef>
                <a:spcPts val="0"/>
              </a:spcBef>
              <a:buClr>
                <a:srgbClr val="222222"/>
              </a:buClr>
              <a:buSzPct val="100000"/>
              <a:defRPr sz="3000">
                <a:solidFill>
                  <a:srgbClr val="222222"/>
                </a:solidFill>
                <a:highlight>
                  <a:srgbClr val="B0E0E6"/>
                </a:highlight>
              </a:defRPr>
            </a:lvl2pPr>
            <a:lvl3pPr lvl="2" algn="ctr">
              <a:spcBef>
                <a:spcPts val="0"/>
              </a:spcBef>
              <a:buClr>
                <a:srgbClr val="222222"/>
              </a:buClr>
              <a:buSzPct val="100000"/>
              <a:defRPr sz="3000">
                <a:solidFill>
                  <a:srgbClr val="222222"/>
                </a:solidFill>
                <a:highlight>
                  <a:srgbClr val="B0E0E6"/>
                </a:highlight>
              </a:defRPr>
            </a:lvl3pPr>
            <a:lvl4pPr lvl="3" algn="ctr">
              <a:spcBef>
                <a:spcPts val="0"/>
              </a:spcBef>
              <a:buClr>
                <a:srgbClr val="222222"/>
              </a:buClr>
              <a:buSzPct val="100000"/>
              <a:defRPr sz="3000">
                <a:solidFill>
                  <a:srgbClr val="222222"/>
                </a:solidFill>
                <a:highlight>
                  <a:srgbClr val="B0E0E6"/>
                </a:highlight>
              </a:defRPr>
            </a:lvl4pPr>
            <a:lvl5pPr lvl="4" algn="ctr">
              <a:spcBef>
                <a:spcPts val="0"/>
              </a:spcBef>
              <a:buClr>
                <a:srgbClr val="222222"/>
              </a:buClr>
              <a:buSzPct val="100000"/>
              <a:defRPr sz="3000">
                <a:solidFill>
                  <a:srgbClr val="222222"/>
                </a:solidFill>
                <a:highlight>
                  <a:srgbClr val="B0E0E6"/>
                </a:highlight>
              </a:defRPr>
            </a:lvl5pPr>
            <a:lvl6pPr lvl="5" algn="ctr">
              <a:spcBef>
                <a:spcPts val="0"/>
              </a:spcBef>
              <a:buClr>
                <a:srgbClr val="222222"/>
              </a:buClr>
              <a:buSzPct val="100000"/>
              <a:defRPr sz="3000">
                <a:solidFill>
                  <a:srgbClr val="222222"/>
                </a:solidFill>
                <a:highlight>
                  <a:srgbClr val="B0E0E6"/>
                </a:highlight>
              </a:defRPr>
            </a:lvl6pPr>
            <a:lvl7pPr lvl="6" algn="ctr">
              <a:spcBef>
                <a:spcPts val="0"/>
              </a:spcBef>
              <a:buClr>
                <a:srgbClr val="222222"/>
              </a:buClr>
              <a:buSzPct val="100000"/>
              <a:defRPr sz="3000">
                <a:solidFill>
                  <a:srgbClr val="222222"/>
                </a:solidFill>
                <a:highlight>
                  <a:srgbClr val="B0E0E6"/>
                </a:highlight>
              </a:defRPr>
            </a:lvl7pPr>
            <a:lvl8pPr lvl="7" algn="ctr">
              <a:spcBef>
                <a:spcPts val="0"/>
              </a:spcBef>
              <a:buClr>
                <a:srgbClr val="222222"/>
              </a:buClr>
              <a:buSzPct val="100000"/>
              <a:defRPr sz="3000">
                <a:solidFill>
                  <a:srgbClr val="222222"/>
                </a:solidFill>
                <a:highlight>
                  <a:srgbClr val="B0E0E6"/>
                </a:highlight>
              </a:defRPr>
            </a:lvl8pPr>
            <a:lvl9pPr lvl="8" algn="ctr">
              <a:spcBef>
                <a:spcPts val="0"/>
              </a:spcBef>
              <a:buClr>
                <a:srgbClr val="222222"/>
              </a:buClr>
              <a:buSzPct val="100000"/>
              <a:defRPr sz="3000">
                <a:solidFill>
                  <a:srgbClr val="222222"/>
                </a:solidFill>
                <a:highlight>
                  <a:srgbClr val="B0E0E6"/>
                </a:highlight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FFFFFF"/>
              </a:buClr>
              <a:buSzPct val="100000"/>
              <a:buFont typeface="Raleway"/>
              <a:buChar char="◎"/>
              <a:defRPr sz="2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480"/>
              </a:spcBef>
              <a:buClr>
                <a:srgbClr val="FFFFFF"/>
              </a:buClr>
              <a:buSzPct val="100000"/>
              <a:buFont typeface="Raleway"/>
              <a:defRPr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480"/>
              </a:spcBef>
              <a:buClr>
                <a:srgbClr val="FFFFFF"/>
              </a:buClr>
              <a:buSzPct val="100000"/>
              <a:buFont typeface="Raleway"/>
              <a:defRPr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360"/>
              </a:spcBef>
              <a:buClr>
                <a:srgbClr val="FFFFFF"/>
              </a:buClr>
              <a:buSzPct val="100000"/>
              <a:buFont typeface="Raleway"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360"/>
              </a:spcBef>
              <a:buClr>
                <a:srgbClr val="FFFFFF"/>
              </a:buClr>
              <a:buSzPct val="100000"/>
              <a:buFont typeface="Raleway"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360"/>
              </a:spcBef>
              <a:buClr>
                <a:srgbClr val="FFFFFF"/>
              </a:buClr>
              <a:buSzPct val="100000"/>
              <a:buFont typeface="Raleway"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360"/>
              </a:spcBef>
              <a:buClr>
                <a:srgbClr val="FFFFFF"/>
              </a:buClr>
              <a:buSzPct val="100000"/>
              <a:buFont typeface="Raleway"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360"/>
              </a:spcBef>
              <a:buClr>
                <a:srgbClr val="FFFFFF"/>
              </a:buClr>
              <a:buSzPct val="100000"/>
              <a:buFont typeface="Raleway"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360"/>
              </a:spcBef>
              <a:buClr>
                <a:srgbClr val="FFFFFF"/>
              </a:buClr>
              <a:buSzPct val="100000"/>
              <a:buFont typeface="Raleway"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600"/>
              </a:spcBef>
              <a:buClr>
                <a:srgbClr val="FFFFFF"/>
              </a:buClr>
              <a:buSzPct val="100000"/>
              <a:buFont typeface="Raleway"/>
              <a:buChar char="◎"/>
              <a:defRPr sz="2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480"/>
              </a:spcBef>
              <a:buClr>
                <a:srgbClr val="FFFFFF"/>
              </a:buClr>
              <a:buSzPct val="100000"/>
              <a:buFont typeface="Raleway"/>
              <a:defRPr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480"/>
              </a:spcBef>
              <a:buClr>
                <a:srgbClr val="FFFFFF"/>
              </a:buClr>
              <a:buSzPct val="100000"/>
              <a:buFont typeface="Raleway"/>
              <a:defRPr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360"/>
              </a:spcBef>
              <a:buClr>
                <a:srgbClr val="FFFFFF"/>
              </a:buClr>
              <a:buSzPct val="100000"/>
              <a:buFont typeface="Raleway"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360"/>
              </a:spcBef>
              <a:buClr>
                <a:srgbClr val="FFFFFF"/>
              </a:buClr>
              <a:buSzPct val="100000"/>
              <a:buFont typeface="Raleway"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360"/>
              </a:spcBef>
              <a:buClr>
                <a:srgbClr val="FFFFFF"/>
              </a:buClr>
              <a:buSzPct val="100000"/>
              <a:buFont typeface="Raleway"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360"/>
              </a:spcBef>
              <a:buClr>
                <a:srgbClr val="FFFFFF"/>
              </a:buClr>
              <a:buSzPct val="100000"/>
              <a:buFont typeface="Raleway"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360"/>
              </a:spcBef>
              <a:buClr>
                <a:srgbClr val="FFFFFF"/>
              </a:buClr>
              <a:buSzPct val="100000"/>
              <a:buFont typeface="Raleway"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360"/>
              </a:spcBef>
              <a:buClr>
                <a:srgbClr val="FFFFFF"/>
              </a:buClr>
              <a:buSzPct val="100000"/>
              <a:buFont typeface="Raleway"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www.publicschoolsfirstnc.org/wp-content/uploads/2013/09/3-8-15-The-Facts-on-Child-Poverty-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pdkpoll2015.pdkintl.org/wp-content/uploads/2015/10/pdkpoll47_2015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pdkpoll2015.pdkintl.org/wp-content/uploads/2015/10/pdkpoll47_2015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www.csmonitor.com/World/Global-Issues/2012/0927/The-5-most-educated-countries-in-the-world/Russi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timeshighereducation.com/news/academic-ranking-of-world-universities-2013-released/2006515.articl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www.dpi.state.nc.us/docs/fbs/resources/data/factsfigures/2015-16figures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allethub.com/edu/best-and-worst-states-for-teachers/7159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150" y="0"/>
            <a:ext cx="9144000" cy="68661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ctrTitle" idx="4294967295"/>
          </p:nvPr>
        </p:nvSpPr>
        <p:spPr>
          <a:xfrm>
            <a:off x="4580100" y="434725"/>
            <a:ext cx="38427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" sz="6000">
                <a:solidFill>
                  <a:srgbClr val="222222"/>
                </a:solidFill>
                <a:highlight>
                  <a:srgbClr val="B0E0E6"/>
                </a:highlight>
              </a:rPr>
              <a:t>hello!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subTitle" idx="4294967295"/>
          </p:nvPr>
        </p:nvSpPr>
        <p:spPr>
          <a:xfrm>
            <a:off x="4580025" y="2034150"/>
            <a:ext cx="3842700" cy="10464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 sz="4400" b="1"/>
              <a:t>I AM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en" sz="4400" b="1">
                <a:solidFill>
                  <a:srgbClr val="DC143C"/>
                </a:solidFill>
              </a:rPr>
              <a:t>BOBBIE</a:t>
            </a:r>
          </a:p>
          <a:p>
            <a:pPr lvl="0" algn="r">
              <a:spcBef>
                <a:spcPts val="0"/>
              </a:spcBef>
              <a:buNone/>
            </a:pPr>
            <a:r>
              <a:rPr lang="en" sz="4400" b="1">
                <a:solidFill>
                  <a:srgbClr val="DC143C"/>
                </a:solidFill>
              </a:rPr>
              <a:t>CAVNAR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4294967295"/>
          </p:nvPr>
        </p:nvSpPr>
        <p:spPr>
          <a:xfrm>
            <a:off x="733050" y="4181325"/>
            <a:ext cx="7678200" cy="2360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 sz="2400"/>
              <a:t>North Carolina Teacher of the Year</a:t>
            </a:r>
            <a:br>
              <a:rPr lang="en" sz="2400"/>
            </a:br>
            <a:r>
              <a:rPr lang="en" sz="1400"/>
              <a:t/>
            </a:r>
            <a:br>
              <a:rPr lang="en" sz="1400"/>
            </a:br>
            <a:endParaRPr lang="en" sz="1400"/>
          </a:p>
          <a:p>
            <a:pPr lvl="0" algn="ctr" rtl="0">
              <a:spcBef>
                <a:spcPts val="0"/>
              </a:spcBef>
              <a:buNone/>
            </a:pPr>
            <a:endParaRPr sz="1400"/>
          </a:p>
          <a:p>
            <a:pPr lvl="0" algn="r" rtl="0">
              <a:spcBef>
                <a:spcPts val="0"/>
              </a:spcBef>
              <a:buNone/>
            </a:pPr>
            <a:r>
              <a:rPr lang="en" sz="2400"/>
              <a:t>You can find me at:		BobbieCavnar.com</a:t>
            </a:r>
          </a:p>
          <a:p>
            <a:pPr lvl="0" algn="r">
              <a:spcBef>
                <a:spcPts val="0"/>
              </a:spcBef>
              <a:buNone/>
            </a:pPr>
            <a:r>
              <a:rPr lang="en" sz="2400"/>
              <a:t>@BobbieCavnar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/>
        </p:nvSpPr>
        <p:spPr>
          <a:xfrm>
            <a:off x="0" y="-4050"/>
            <a:ext cx="9144000" cy="68661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ctrTitle" idx="4294967295"/>
          </p:nvPr>
        </p:nvSpPr>
        <p:spPr>
          <a:xfrm>
            <a:off x="954150" y="2655750"/>
            <a:ext cx="72357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600"/>
              <a:t>100%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subTitle" idx="4294967295"/>
          </p:nvPr>
        </p:nvSpPr>
        <p:spPr>
          <a:xfrm>
            <a:off x="1226550" y="4167748"/>
            <a:ext cx="6690900" cy="104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Percentage of schools rated F that were high poverty schools.</a:t>
            </a:r>
          </a:p>
        </p:txBody>
      </p:sp>
      <p:sp>
        <p:nvSpPr>
          <p:cNvPr id="163" name="Shape 163"/>
          <p:cNvSpPr/>
          <p:nvPr/>
        </p:nvSpPr>
        <p:spPr>
          <a:xfrm>
            <a:off x="4218300" y="0"/>
            <a:ext cx="707400" cy="2523000"/>
          </a:xfrm>
          <a:prstGeom prst="rect">
            <a:avLst/>
          </a:prstGeom>
          <a:solidFill>
            <a:srgbClr val="B0E0E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 txBox="1"/>
          <p:nvPr/>
        </p:nvSpPr>
        <p:spPr>
          <a:xfrm>
            <a:off x="7251725" y="6168500"/>
            <a:ext cx="3000000" cy="61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u="sng">
                <a:solidFill>
                  <a:schemeClr val="lt1"/>
                </a:solidFill>
                <a:hlinkClick r:id="rId4"/>
              </a:rPr>
              <a:t>Public Schools First NC</a:t>
            </a:r>
          </a:p>
        </p:txBody>
      </p:sp>
      <p:sp>
        <p:nvSpPr>
          <p:cNvPr id="165" name="Shape 165"/>
          <p:cNvSpPr txBox="1"/>
          <p:nvPr/>
        </p:nvSpPr>
        <p:spPr>
          <a:xfrm>
            <a:off x="4284050" y="1974550"/>
            <a:ext cx="6417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b="1">
              <a:solidFill>
                <a:srgbClr val="DC143C"/>
              </a:solidFill>
            </a:endParaRPr>
          </a:p>
        </p:txBody>
      </p:sp>
      <p:sp>
        <p:nvSpPr>
          <p:cNvPr id="166" name="Shape 166"/>
          <p:cNvSpPr/>
          <p:nvPr/>
        </p:nvSpPr>
        <p:spPr>
          <a:xfrm>
            <a:off x="4442250" y="2059025"/>
            <a:ext cx="259500" cy="307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C143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/>
        </p:nvSpPr>
        <p:spPr>
          <a:xfrm>
            <a:off x="150" y="0"/>
            <a:ext cx="9144000" cy="68661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522675" y="2882400"/>
            <a:ext cx="7998300" cy="109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Laws for the liberal education of youth, especially of the lower class of people, are so extremely wise and useful, that, to a humane and generous mind, no expense for this purpose would be thought extravagant.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228600" algn="r" rtl="0">
              <a:spcBef>
                <a:spcPts val="0"/>
              </a:spcBef>
            </a:pPr>
            <a:r>
              <a:rPr lang="en" i="1"/>
              <a:t>John Adams 1776</a:t>
            </a:r>
          </a:p>
        </p:txBody>
      </p:sp>
      <p:sp>
        <p:nvSpPr>
          <p:cNvPr id="173" name="Shape 173"/>
          <p:cNvSpPr/>
          <p:nvPr/>
        </p:nvSpPr>
        <p:spPr>
          <a:xfrm>
            <a:off x="4218300" y="0"/>
            <a:ext cx="707400" cy="2523000"/>
          </a:xfrm>
          <a:prstGeom prst="rect">
            <a:avLst/>
          </a:prstGeom>
          <a:solidFill>
            <a:srgbClr val="B0E0E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 txBox="1"/>
          <p:nvPr/>
        </p:nvSpPr>
        <p:spPr>
          <a:xfrm>
            <a:off x="3593400" y="1651425"/>
            <a:ext cx="1957200" cy="87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600">
                <a:solidFill>
                  <a:srgbClr val="DC143C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/>
        </p:nvSpPr>
        <p:spPr>
          <a:xfrm>
            <a:off x="150" y="0"/>
            <a:ext cx="9144000" cy="68661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477900" y="2391425"/>
            <a:ext cx="8188500" cy="109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object [of my education bill was] to bring into action that mass of talents which lies buried in poverty in every country for want of the means of development, and thus give activity to a mass of mind which in proportion to our population shall be the double or treble of what it is in most countries.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marL="457200" lvl="0" indent="-228600" algn="r" rtl="0">
              <a:spcBef>
                <a:spcPts val="0"/>
              </a:spcBef>
            </a:pPr>
            <a:r>
              <a:rPr lang="en" i="1"/>
              <a:t>Thomas Jefferson 1817</a:t>
            </a:r>
          </a:p>
        </p:txBody>
      </p:sp>
      <p:sp>
        <p:nvSpPr>
          <p:cNvPr id="181" name="Shape 181"/>
          <p:cNvSpPr/>
          <p:nvPr/>
        </p:nvSpPr>
        <p:spPr>
          <a:xfrm>
            <a:off x="4218300" y="0"/>
            <a:ext cx="707400" cy="2486700"/>
          </a:xfrm>
          <a:prstGeom prst="rect">
            <a:avLst/>
          </a:prstGeom>
          <a:solidFill>
            <a:srgbClr val="B0E0E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2" name="Shape 182"/>
          <p:cNvSpPr txBox="1"/>
          <p:nvPr/>
        </p:nvSpPr>
        <p:spPr>
          <a:xfrm>
            <a:off x="3593550" y="1615200"/>
            <a:ext cx="1957200" cy="87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600">
                <a:solidFill>
                  <a:srgbClr val="DC143C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/>
        </p:nvSpPr>
        <p:spPr>
          <a:xfrm>
            <a:off x="150" y="0"/>
            <a:ext cx="9144000" cy="6866100"/>
          </a:xfrm>
          <a:prstGeom prst="rect">
            <a:avLst/>
          </a:prstGeom>
          <a:solidFill>
            <a:srgbClr val="000000">
              <a:alpha val="733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ctrTitle" idx="4294967295"/>
          </p:nvPr>
        </p:nvSpPr>
        <p:spPr>
          <a:xfrm>
            <a:off x="470100" y="2339725"/>
            <a:ext cx="82041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6000" b="1">
                <a:latin typeface="Lato"/>
                <a:ea typeface="Lato"/>
                <a:cs typeface="Lato"/>
                <a:sym typeface="Lato"/>
              </a:rPr>
              <a:t> Change done </a:t>
            </a:r>
            <a:r>
              <a:rPr lang="en" sz="6000" b="1">
                <a:solidFill>
                  <a:srgbClr val="DC143C"/>
                </a:solidFill>
                <a:latin typeface="Lato"/>
                <a:ea typeface="Lato"/>
                <a:cs typeface="Lato"/>
                <a:sym typeface="Lato"/>
              </a:rPr>
              <a:t>to </a:t>
            </a:r>
            <a:r>
              <a:rPr lang="en" sz="60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me is... </a:t>
            </a:r>
          </a:p>
        </p:txBody>
      </p:sp>
      <p:sp>
        <p:nvSpPr>
          <p:cNvPr id="189" name="Shape 189"/>
          <p:cNvSpPr txBox="1">
            <a:spLocks noGrp="1"/>
          </p:cNvSpPr>
          <p:nvPr>
            <p:ph type="subTitle" idx="4294967295"/>
          </p:nvPr>
        </p:nvSpPr>
        <p:spPr>
          <a:xfrm>
            <a:off x="1233900" y="3886225"/>
            <a:ext cx="6676200" cy="104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/>
        </p:nvSpPr>
        <p:spPr>
          <a:xfrm>
            <a:off x="150" y="0"/>
            <a:ext cx="9144000" cy="6866100"/>
          </a:xfrm>
          <a:prstGeom prst="rect">
            <a:avLst/>
          </a:prstGeom>
          <a:solidFill>
            <a:srgbClr val="000000">
              <a:alpha val="733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ctrTitle" idx="4294967295"/>
          </p:nvPr>
        </p:nvSpPr>
        <p:spPr>
          <a:xfrm>
            <a:off x="470100" y="2339725"/>
            <a:ext cx="82041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6000" b="1">
                <a:latin typeface="Lato"/>
                <a:ea typeface="Lato"/>
                <a:cs typeface="Lato"/>
                <a:sym typeface="Lato"/>
              </a:rPr>
              <a:t> Change done </a:t>
            </a:r>
            <a:r>
              <a:rPr lang="en" sz="6000" b="1">
                <a:solidFill>
                  <a:srgbClr val="DC143C"/>
                </a:solidFill>
                <a:latin typeface="Lato"/>
                <a:ea typeface="Lato"/>
                <a:cs typeface="Lato"/>
                <a:sym typeface="Lato"/>
              </a:rPr>
              <a:t>by </a:t>
            </a:r>
            <a:r>
              <a:rPr lang="en" sz="60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me is... 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type="subTitle" idx="4294967295"/>
          </p:nvPr>
        </p:nvSpPr>
        <p:spPr>
          <a:xfrm>
            <a:off x="1233900" y="3886225"/>
            <a:ext cx="6676200" cy="104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/>
        </p:nvSpPr>
        <p:spPr>
          <a:xfrm>
            <a:off x="4925725" y="1235400"/>
            <a:ext cx="2407500" cy="2399400"/>
          </a:xfrm>
          <a:prstGeom prst="rect">
            <a:avLst/>
          </a:prstGeom>
          <a:solidFill>
            <a:srgbClr val="B0E0E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2" name="Shape 202"/>
          <p:cNvSpPr/>
          <p:nvPr/>
        </p:nvSpPr>
        <p:spPr>
          <a:xfrm rot="10800000">
            <a:off x="4909875" y="3391175"/>
            <a:ext cx="2407500" cy="3167700"/>
          </a:xfrm>
          <a:prstGeom prst="downArrowCallout">
            <a:avLst>
              <a:gd name="adj1" fmla="val 27632"/>
              <a:gd name="adj2" fmla="val 23026"/>
              <a:gd name="adj3" fmla="val 21710"/>
              <a:gd name="adj4" fmla="val 75500"/>
            </a:avLst>
          </a:prstGeom>
          <a:solidFill>
            <a:srgbClr val="B0E0E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3600">
              <a:latin typeface="Nixie One"/>
              <a:ea typeface="Nixie One"/>
              <a:cs typeface="Nixie One"/>
              <a:sym typeface="Nixie One"/>
            </a:endParaRPr>
          </a:p>
          <a:p>
            <a:pPr lvl="0" algn="ctr" rtl="0">
              <a:spcBef>
                <a:spcPts val="0"/>
              </a:spcBef>
              <a:buNone/>
            </a:pPr>
            <a:endParaRPr sz="3600">
              <a:latin typeface="Nixie One"/>
              <a:ea typeface="Nixie One"/>
              <a:cs typeface="Nixie One"/>
              <a:sym typeface="Nixie One"/>
            </a:endParaRPr>
          </a:p>
          <a:p>
            <a:pPr lvl="0" algn="ctr" rtl="0">
              <a:spcBef>
                <a:spcPts val="0"/>
              </a:spcBef>
              <a:buNone/>
            </a:pPr>
            <a:endParaRPr sz="3600"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457200" y="299699"/>
            <a:ext cx="8229600" cy="618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DC143C"/>
                </a:solidFill>
                <a:latin typeface="Raleway"/>
                <a:ea typeface="Raleway"/>
                <a:cs typeface="Raleway"/>
                <a:sym typeface="Raleway"/>
              </a:rPr>
              <a:t>CHANGE DONE </a:t>
            </a:r>
            <a:r>
              <a:rPr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TO </a:t>
            </a:r>
            <a:r>
              <a:rPr lang="en">
                <a:solidFill>
                  <a:srgbClr val="DC143C"/>
                </a:solidFill>
                <a:latin typeface="Raleway"/>
                <a:ea typeface="Raleway"/>
                <a:cs typeface="Raleway"/>
                <a:sym typeface="Raleway"/>
              </a:rPr>
              <a:t>ME</a:t>
            </a:r>
          </a:p>
        </p:txBody>
      </p:sp>
      <p:sp>
        <p:nvSpPr>
          <p:cNvPr id="204" name="Shape 204"/>
          <p:cNvSpPr/>
          <p:nvPr/>
        </p:nvSpPr>
        <p:spPr>
          <a:xfrm rot="-5400000">
            <a:off x="2233150" y="3771275"/>
            <a:ext cx="2407500" cy="3167700"/>
          </a:xfrm>
          <a:prstGeom prst="downArrowCallout">
            <a:avLst>
              <a:gd name="adj1" fmla="val 27632"/>
              <a:gd name="adj2" fmla="val 23026"/>
              <a:gd name="adj3" fmla="val 21710"/>
              <a:gd name="adj4" fmla="val 75500"/>
            </a:avLst>
          </a:prstGeom>
          <a:solidFill>
            <a:srgbClr val="B0E0E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3600">
              <a:latin typeface="Nixie One"/>
              <a:ea typeface="Nixie One"/>
              <a:cs typeface="Nixie One"/>
              <a:sym typeface="Nixie One"/>
            </a:endParaRPr>
          </a:p>
          <a:p>
            <a:pPr lvl="0" algn="ctr" rtl="0">
              <a:spcBef>
                <a:spcPts val="0"/>
              </a:spcBef>
              <a:buNone/>
            </a:pPr>
            <a:endParaRPr sz="3600">
              <a:latin typeface="Nixie One"/>
              <a:ea typeface="Nixie One"/>
              <a:cs typeface="Nixie One"/>
              <a:sym typeface="Nixie One"/>
            </a:endParaRPr>
          </a:p>
          <a:p>
            <a:pPr lvl="0" algn="ctr" rtl="0">
              <a:spcBef>
                <a:spcPts val="0"/>
              </a:spcBef>
              <a:buNone/>
            </a:pPr>
            <a:endParaRPr sz="3600"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205" name="Shape 205"/>
          <p:cNvSpPr/>
          <p:nvPr/>
        </p:nvSpPr>
        <p:spPr>
          <a:xfrm>
            <a:off x="1853050" y="1227300"/>
            <a:ext cx="2407500" cy="3167700"/>
          </a:xfrm>
          <a:prstGeom prst="downArrowCallout">
            <a:avLst>
              <a:gd name="adj1" fmla="val 27632"/>
              <a:gd name="adj2" fmla="val 23026"/>
              <a:gd name="adj3" fmla="val 21710"/>
              <a:gd name="adj4" fmla="val 75500"/>
            </a:avLst>
          </a:prstGeom>
          <a:solidFill>
            <a:srgbClr val="B0E0E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3600">
              <a:latin typeface="Nixie One"/>
              <a:ea typeface="Nixie One"/>
              <a:cs typeface="Nixie One"/>
              <a:sym typeface="Nixie One"/>
            </a:endParaRPr>
          </a:p>
          <a:p>
            <a:pPr lvl="0" algn="l" rtl="0">
              <a:spcBef>
                <a:spcPts val="0"/>
              </a:spcBef>
              <a:buNone/>
            </a:pPr>
            <a:endParaRPr sz="3600">
              <a:latin typeface="Nixie One"/>
              <a:ea typeface="Nixie One"/>
              <a:cs typeface="Nixie One"/>
              <a:sym typeface="Nixie One"/>
            </a:endParaRPr>
          </a:p>
          <a:p>
            <a:pPr lvl="0" algn="ctr" rtl="0">
              <a:spcBef>
                <a:spcPts val="0"/>
              </a:spcBef>
              <a:buNone/>
            </a:pPr>
            <a:endParaRPr sz="3600"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206" name="Shape 206"/>
          <p:cNvSpPr txBox="1"/>
          <p:nvPr/>
        </p:nvSpPr>
        <p:spPr>
          <a:xfrm>
            <a:off x="2043150" y="4387225"/>
            <a:ext cx="1979700" cy="76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 sz="3600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Phase 2</a:t>
            </a:r>
          </a:p>
        </p:txBody>
      </p:sp>
      <p:sp>
        <p:nvSpPr>
          <p:cNvPr id="207" name="Shape 207"/>
          <p:cNvSpPr txBox="1"/>
          <p:nvPr/>
        </p:nvSpPr>
        <p:spPr>
          <a:xfrm>
            <a:off x="5123775" y="4387225"/>
            <a:ext cx="1979700" cy="76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Phase 3</a:t>
            </a:r>
          </a:p>
        </p:txBody>
      </p:sp>
      <p:sp>
        <p:nvSpPr>
          <p:cNvPr id="208" name="Shape 208"/>
          <p:cNvSpPr txBox="1"/>
          <p:nvPr/>
        </p:nvSpPr>
        <p:spPr>
          <a:xfrm>
            <a:off x="5139625" y="1508500"/>
            <a:ext cx="1979700" cy="76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Phase 4</a:t>
            </a:r>
          </a:p>
        </p:txBody>
      </p:sp>
      <p:sp>
        <p:nvSpPr>
          <p:cNvPr id="209" name="Shape 209"/>
          <p:cNvSpPr txBox="1"/>
          <p:nvPr/>
        </p:nvSpPr>
        <p:spPr>
          <a:xfrm>
            <a:off x="2043150" y="1508500"/>
            <a:ext cx="1979700" cy="76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Phase 1</a:t>
            </a:r>
          </a:p>
        </p:txBody>
      </p:sp>
      <p:sp>
        <p:nvSpPr>
          <p:cNvPr id="210" name="Shape 210"/>
          <p:cNvSpPr txBox="1"/>
          <p:nvPr/>
        </p:nvSpPr>
        <p:spPr>
          <a:xfrm>
            <a:off x="2066950" y="2506325"/>
            <a:ext cx="1979700" cy="76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800">
                <a:solidFill>
                  <a:srgbClr val="DC143C"/>
                </a:solidFill>
                <a:latin typeface="Raleway"/>
                <a:ea typeface="Raleway"/>
                <a:cs typeface="Raleway"/>
                <a:sym typeface="Raleway"/>
              </a:rPr>
              <a:t>DENIAL</a:t>
            </a:r>
          </a:p>
        </p:txBody>
      </p:sp>
      <p:sp>
        <p:nvSpPr>
          <p:cNvPr id="211" name="Shape 211"/>
          <p:cNvSpPr txBox="1"/>
          <p:nvPr/>
        </p:nvSpPr>
        <p:spPr>
          <a:xfrm>
            <a:off x="1829250" y="5557125"/>
            <a:ext cx="2407500" cy="76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800">
                <a:solidFill>
                  <a:srgbClr val="DC143C"/>
                </a:solidFill>
                <a:latin typeface="Raleway"/>
                <a:ea typeface="Raleway"/>
                <a:cs typeface="Raleway"/>
                <a:sym typeface="Raleway"/>
              </a:rPr>
              <a:t>RESISTANCE</a:t>
            </a:r>
          </a:p>
        </p:txBody>
      </p:sp>
      <p:sp>
        <p:nvSpPr>
          <p:cNvPr id="212" name="Shape 212"/>
          <p:cNvSpPr txBox="1"/>
          <p:nvPr/>
        </p:nvSpPr>
        <p:spPr>
          <a:xfrm>
            <a:off x="4799025" y="5557125"/>
            <a:ext cx="2645100" cy="76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700">
                <a:solidFill>
                  <a:srgbClr val="DC143C"/>
                </a:solidFill>
                <a:latin typeface="Raleway"/>
                <a:ea typeface="Raleway"/>
                <a:cs typeface="Raleway"/>
                <a:sym typeface="Raleway"/>
              </a:rPr>
              <a:t>EXPLORATION</a:t>
            </a:r>
          </a:p>
        </p:txBody>
      </p:sp>
      <p:sp>
        <p:nvSpPr>
          <p:cNvPr id="213" name="Shape 213"/>
          <p:cNvSpPr txBox="1"/>
          <p:nvPr/>
        </p:nvSpPr>
        <p:spPr>
          <a:xfrm>
            <a:off x="4799175" y="2506325"/>
            <a:ext cx="2645100" cy="76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800">
                <a:solidFill>
                  <a:srgbClr val="DC143C"/>
                </a:solidFill>
                <a:latin typeface="Raleway"/>
                <a:ea typeface="Raleway"/>
                <a:cs typeface="Raleway"/>
                <a:sym typeface="Raleway"/>
              </a:rPr>
              <a:t>Commitment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/>
        </p:nvSpPr>
        <p:spPr>
          <a:xfrm>
            <a:off x="4925725" y="1235400"/>
            <a:ext cx="2407500" cy="2399400"/>
          </a:xfrm>
          <a:prstGeom prst="rect">
            <a:avLst/>
          </a:prstGeom>
          <a:solidFill>
            <a:srgbClr val="B0E0E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9" name="Shape 219"/>
          <p:cNvSpPr/>
          <p:nvPr/>
        </p:nvSpPr>
        <p:spPr>
          <a:xfrm rot="10800000">
            <a:off x="4909875" y="3391175"/>
            <a:ext cx="2407500" cy="3167700"/>
          </a:xfrm>
          <a:prstGeom prst="downArrowCallout">
            <a:avLst>
              <a:gd name="adj1" fmla="val 27632"/>
              <a:gd name="adj2" fmla="val 23026"/>
              <a:gd name="adj3" fmla="val 21710"/>
              <a:gd name="adj4" fmla="val 75500"/>
            </a:avLst>
          </a:prstGeom>
          <a:solidFill>
            <a:srgbClr val="B0E0E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3600">
              <a:latin typeface="Nixie One"/>
              <a:ea typeface="Nixie One"/>
              <a:cs typeface="Nixie One"/>
              <a:sym typeface="Nixie One"/>
            </a:endParaRPr>
          </a:p>
          <a:p>
            <a:pPr lvl="0" algn="ctr" rtl="0">
              <a:spcBef>
                <a:spcPts val="0"/>
              </a:spcBef>
              <a:buNone/>
            </a:pPr>
            <a:endParaRPr sz="3600">
              <a:latin typeface="Nixie One"/>
              <a:ea typeface="Nixie One"/>
              <a:cs typeface="Nixie One"/>
              <a:sym typeface="Nixie One"/>
            </a:endParaRPr>
          </a:p>
          <a:p>
            <a:pPr lvl="0" algn="ctr" rtl="0">
              <a:spcBef>
                <a:spcPts val="0"/>
              </a:spcBef>
              <a:buNone/>
            </a:pPr>
            <a:endParaRPr sz="3600"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457200" y="299699"/>
            <a:ext cx="8229600" cy="618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CHANGE DONE</a:t>
            </a:r>
            <a:r>
              <a:rPr lang="en">
                <a:solidFill>
                  <a:srgbClr val="DC143C"/>
                </a:solidFill>
                <a:latin typeface="Raleway"/>
                <a:ea typeface="Raleway"/>
                <a:cs typeface="Raleway"/>
                <a:sym typeface="Raleway"/>
              </a:rPr>
              <a:t> BY </a:t>
            </a:r>
            <a:r>
              <a:rPr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ME</a:t>
            </a:r>
          </a:p>
        </p:txBody>
      </p:sp>
      <p:sp>
        <p:nvSpPr>
          <p:cNvPr id="221" name="Shape 221"/>
          <p:cNvSpPr/>
          <p:nvPr/>
        </p:nvSpPr>
        <p:spPr>
          <a:xfrm rot="-5400000">
            <a:off x="2233150" y="3771275"/>
            <a:ext cx="2407500" cy="3167700"/>
          </a:xfrm>
          <a:prstGeom prst="downArrowCallout">
            <a:avLst>
              <a:gd name="adj1" fmla="val 27632"/>
              <a:gd name="adj2" fmla="val 23026"/>
              <a:gd name="adj3" fmla="val 21710"/>
              <a:gd name="adj4" fmla="val 75500"/>
            </a:avLst>
          </a:prstGeom>
          <a:solidFill>
            <a:srgbClr val="B0E0E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3600">
              <a:latin typeface="Nixie One"/>
              <a:ea typeface="Nixie One"/>
              <a:cs typeface="Nixie One"/>
              <a:sym typeface="Nixie One"/>
            </a:endParaRPr>
          </a:p>
          <a:p>
            <a:pPr lvl="0" algn="ctr" rtl="0">
              <a:spcBef>
                <a:spcPts val="0"/>
              </a:spcBef>
              <a:buNone/>
            </a:pPr>
            <a:endParaRPr sz="3600">
              <a:latin typeface="Nixie One"/>
              <a:ea typeface="Nixie One"/>
              <a:cs typeface="Nixie One"/>
              <a:sym typeface="Nixie One"/>
            </a:endParaRPr>
          </a:p>
          <a:p>
            <a:pPr lvl="0" algn="ctr" rtl="0">
              <a:spcBef>
                <a:spcPts val="0"/>
              </a:spcBef>
              <a:buNone/>
            </a:pPr>
            <a:endParaRPr sz="3600"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222" name="Shape 222"/>
          <p:cNvSpPr/>
          <p:nvPr/>
        </p:nvSpPr>
        <p:spPr>
          <a:xfrm>
            <a:off x="1853050" y="1227300"/>
            <a:ext cx="2407500" cy="3167700"/>
          </a:xfrm>
          <a:prstGeom prst="downArrowCallout">
            <a:avLst>
              <a:gd name="adj1" fmla="val 27632"/>
              <a:gd name="adj2" fmla="val 23026"/>
              <a:gd name="adj3" fmla="val 21710"/>
              <a:gd name="adj4" fmla="val 75500"/>
            </a:avLst>
          </a:prstGeom>
          <a:solidFill>
            <a:srgbClr val="B0E0E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3600">
              <a:latin typeface="Nixie One"/>
              <a:ea typeface="Nixie One"/>
              <a:cs typeface="Nixie One"/>
              <a:sym typeface="Nixie One"/>
            </a:endParaRPr>
          </a:p>
          <a:p>
            <a:pPr lvl="0" algn="l" rtl="0">
              <a:spcBef>
                <a:spcPts val="0"/>
              </a:spcBef>
              <a:buNone/>
            </a:pPr>
            <a:endParaRPr sz="3600">
              <a:latin typeface="Nixie One"/>
              <a:ea typeface="Nixie One"/>
              <a:cs typeface="Nixie One"/>
              <a:sym typeface="Nixie One"/>
            </a:endParaRPr>
          </a:p>
          <a:p>
            <a:pPr lvl="0" algn="ctr" rtl="0">
              <a:spcBef>
                <a:spcPts val="0"/>
              </a:spcBef>
              <a:buNone/>
            </a:pPr>
            <a:endParaRPr sz="3600"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223" name="Shape 223"/>
          <p:cNvSpPr txBox="1"/>
          <p:nvPr/>
        </p:nvSpPr>
        <p:spPr>
          <a:xfrm>
            <a:off x="2043150" y="4387225"/>
            <a:ext cx="1979700" cy="76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Phase 2</a:t>
            </a:r>
          </a:p>
        </p:txBody>
      </p:sp>
      <p:sp>
        <p:nvSpPr>
          <p:cNvPr id="224" name="Shape 224"/>
          <p:cNvSpPr txBox="1"/>
          <p:nvPr/>
        </p:nvSpPr>
        <p:spPr>
          <a:xfrm>
            <a:off x="5123775" y="4387225"/>
            <a:ext cx="1979700" cy="76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Phase 3</a:t>
            </a:r>
          </a:p>
        </p:txBody>
      </p:sp>
      <p:sp>
        <p:nvSpPr>
          <p:cNvPr id="225" name="Shape 225"/>
          <p:cNvSpPr txBox="1"/>
          <p:nvPr/>
        </p:nvSpPr>
        <p:spPr>
          <a:xfrm>
            <a:off x="5139625" y="1508500"/>
            <a:ext cx="1979700" cy="76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Phase 4</a:t>
            </a:r>
          </a:p>
        </p:txBody>
      </p:sp>
      <p:sp>
        <p:nvSpPr>
          <p:cNvPr id="226" name="Shape 226"/>
          <p:cNvSpPr txBox="1"/>
          <p:nvPr/>
        </p:nvSpPr>
        <p:spPr>
          <a:xfrm>
            <a:off x="2043150" y="1508500"/>
            <a:ext cx="1979700" cy="76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Phase 1</a:t>
            </a:r>
          </a:p>
        </p:txBody>
      </p:sp>
      <p:sp>
        <p:nvSpPr>
          <p:cNvPr id="227" name="Shape 227"/>
          <p:cNvSpPr txBox="1"/>
          <p:nvPr/>
        </p:nvSpPr>
        <p:spPr>
          <a:xfrm>
            <a:off x="1853050" y="2506325"/>
            <a:ext cx="2407500" cy="76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800">
                <a:solidFill>
                  <a:srgbClr val="DC143C"/>
                </a:solidFill>
                <a:latin typeface="Raleway"/>
                <a:ea typeface="Raleway"/>
                <a:cs typeface="Raleway"/>
                <a:sym typeface="Raleway"/>
              </a:rPr>
              <a:t>CERTAINTY</a:t>
            </a:r>
          </a:p>
        </p:txBody>
      </p:sp>
      <p:sp>
        <p:nvSpPr>
          <p:cNvPr id="228" name="Shape 228"/>
          <p:cNvSpPr txBox="1"/>
          <p:nvPr/>
        </p:nvSpPr>
        <p:spPr>
          <a:xfrm>
            <a:off x="1829250" y="5557125"/>
            <a:ext cx="2407500" cy="76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800">
                <a:solidFill>
                  <a:srgbClr val="DC143C"/>
                </a:solidFill>
                <a:latin typeface="Raleway"/>
                <a:ea typeface="Raleway"/>
                <a:cs typeface="Raleway"/>
                <a:sym typeface="Raleway"/>
              </a:rPr>
              <a:t>DOUBT</a:t>
            </a:r>
          </a:p>
        </p:txBody>
      </p:sp>
      <p:sp>
        <p:nvSpPr>
          <p:cNvPr id="229" name="Shape 229"/>
          <p:cNvSpPr txBox="1"/>
          <p:nvPr/>
        </p:nvSpPr>
        <p:spPr>
          <a:xfrm>
            <a:off x="4799025" y="5557125"/>
            <a:ext cx="2645100" cy="76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700">
                <a:solidFill>
                  <a:srgbClr val="DC143C"/>
                </a:solidFill>
                <a:latin typeface="Raleway"/>
                <a:ea typeface="Raleway"/>
                <a:cs typeface="Raleway"/>
                <a:sym typeface="Raleway"/>
              </a:rPr>
              <a:t>HOPE</a:t>
            </a:r>
          </a:p>
        </p:txBody>
      </p:sp>
      <p:sp>
        <p:nvSpPr>
          <p:cNvPr id="230" name="Shape 230"/>
          <p:cNvSpPr txBox="1"/>
          <p:nvPr/>
        </p:nvSpPr>
        <p:spPr>
          <a:xfrm>
            <a:off x="4799175" y="2506325"/>
            <a:ext cx="2645100" cy="76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800">
                <a:solidFill>
                  <a:srgbClr val="DC143C"/>
                </a:solidFill>
                <a:latin typeface="Raleway"/>
                <a:ea typeface="Raleway"/>
                <a:cs typeface="Raleway"/>
                <a:sym typeface="Raleway"/>
              </a:rPr>
              <a:t>CONFIDENCE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/>
        </p:nvSpPr>
        <p:spPr>
          <a:xfrm>
            <a:off x="150" y="0"/>
            <a:ext cx="9144000" cy="6866100"/>
          </a:xfrm>
          <a:prstGeom prst="rect">
            <a:avLst/>
          </a:prstGeom>
          <a:solidFill>
            <a:srgbClr val="000000">
              <a:alpha val="733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6" name="Shape 236"/>
          <p:cNvSpPr txBox="1">
            <a:spLocks noGrp="1"/>
          </p:cNvSpPr>
          <p:nvPr>
            <p:ph type="ctrTitle" idx="4294967295"/>
          </p:nvPr>
        </p:nvSpPr>
        <p:spPr>
          <a:xfrm>
            <a:off x="1327800" y="2339725"/>
            <a:ext cx="64884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6000" b="1">
                <a:latin typeface="Lato"/>
                <a:ea typeface="Lato"/>
                <a:cs typeface="Lato"/>
                <a:sym typeface="Lato"/>
              </a:rPr>
              <a:t>BE </a:t>
            </a:r>
            <a:r>
              <a:rPr lang="en" sz="6000" b="1">
                <a:solidFill>
                  <a:srgbClr val="DC143C"/>
                </a:solidFill>
                <a:latin typeface="Lato"/>
                <a:ea typeface="Lato"/>
                <a:cs typeface="Lato"/>
                <a:sym typeface="Lato"/>
              </a:rPr>
              <a:t>GOOD</a:t>
            </a:r>
          </a:p>
        </p:txBody>
      </p:sp>
      <p:sp>
        <p:nvSpPr>
          <p:cNvPr id="237" name="Shape 237"/>
          <p:cNvSpPr txBox="1">
            <a:spLocks noGrp="1"/>
          </p:cNvSpPr>
          <p:nvPr>
            <p:ph type="subTitle" idx="4294967295"/>
          </p:nvPr>
        </p:nvSpPr>
        <p:spPr>
          <a:xfrm>
            <a:off x="521575" y="3886225"/>
            <a:ext cx="8002800" cy="104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latin typeface="Nixie One"/>
                <a:ea typeface="Nixie One"/>
                <a:cs typeface="Nixie One"/>
                <a:sym typeface="Nixie One"/>
              </a:rPr>
              <a:t>Be good for children. Be good to children.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DC143C"/>
                </a:solidFill>
                <a:latin typeface="Nixie One"/>
                <a:ea typeface="Nixie One"/>
                <a:cs typeface="Nixie One"/>
                <a:sym typeface="Nixie One"/>
              </a:rPr>
              <a:t>and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>
                <a:latin typeface="Nixie One"/>
                <a:ea typeface="Nixie One"/>
                <a:cs typeface="Nixie One"/>
                <a:sym typeface="Nixie One"/>
              </a:rPr>
              <a:t>Be good at what you do.</a:t>
            </a:r>
          </a:p>
        </p:txBody>
      </p:sp>
      <p:grpSp>
        <p:nvGrpSpPr>
          <p:cNvPr id="238" name="Shape 238"/>
          <p:cNvGrpSpPr/>
          <p:nvPr/>
        </p:nvGrpSpPr>
        <p:grpSpPr>
          <a:xfrm>
            <a:off x="3896432" y="1300513"/>
            <a:ext cx="1351134" cy="1351134"/>
            <a:chOff x="5941025" y="3634400"/>
            <a:chExt cx="467650" cy="467650"/>
          </a:xfrm>
        </p:grpSpPr>
        <p:sp>
          <p:nvSpPr>
            <p:cNvPr id="239" name="Shape 239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0" t="0" r="0" b="0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19050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0" name="Shape 240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0" t="0" r="0" b="0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19050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0" t="0" r="0" b="0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19050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2" name="Shape 242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0" t="0" r="0" b="0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19050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3" name="Shape 243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0" t="0" r="0" b="0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19050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4" name="Shape 244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0" t="0" r="0" b="0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19050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/>
          <p:nvPr/>
        </p:nvSpPr>
        <p:spPr>
          <a:xfrm>
            <a:off x="150" y="0"/>
            <a:ext cx="9144000" cy="68661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0" name="Shape 250"/>
          <p:cNvSpPr txBox="1">
            <a:spLocks noGrp="1"/>
          </p:cNvSpPr>
          <p:nvPr>
            <p:ph type="ctrTitle" idx="4294967295"/>
          </p:nvPr>
        </p:nvSpPr>
        <p:spPr>
          <a:xfrm>
            <a:off x="4580100" y="434725"/>
            <a:ext cx="38427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 sz="6000">
                <a:solidFill>
                  <a:srgbClr val="222222"/>
                </a:solidFill>
                <a:highlight>
                  <a:srgbClr val="B0E0E6"/>
                </a:highlight>
              </a:rPr>
              <a:t>thanks!</a:t>
            </a:r>
          </a:p>
        </p:txBody>
      </p:sp>
      <p:sp>
        <p:nvSpPr>
          <p:cNvPr id="251" name="Shape 251"/>
          <p:cNvSpPr txBox="1">
            <a:spLocks noGrp="1"/>
          </p:cNvSpPr>
          <p:nvPr>
            <p:ph type="subTitle" idx="4294967295"/>
          </p:nvPr>
        </p:nvSpPr>
        <p:spPr>
          <a:xfrm>
            <a:off x="4580025" y="2034150"/>
            <a:ext cx="3842700" cy="104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 sz="4400" b="1"/>
              <a:t>ANY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en" sz="4400" b="1">
                <a:solidFill>
                  <a:srgbClr val="DC143C"/>
                </a:solidFill>
              </a:rPr>
              <a:t>QUESTIONS?</a:t>
            </a:r>
          </a:p>
        </p:txBody>
      </p:sp>
      <p:sp>
        <p:nvSpPr>
          <p:cNvPr id="252" name="Shape 252"/>
          <p:cNvSpPr txBox="1">
            <a:spLocks noGrp="1"/>
          </p:cNvSpPr>
          <p:nvPr>
            <p:ph type="body" idx="4294967295"/>
          </p:nvPr>
        </p:nvSpPr>
        <p:spPr>
          <a:xfrm>
            <a:off x="4580100" y="4377450"/>
            <a:ext cx="3842700" cy="203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 sz="2400"/>
              <a:t>You can find me at: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en" sz="2400"/>
              <a:t>BobbieCavnar.com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en" sz="2400"/>
              <a:t>@BobbieCavnar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150" y="0"/>
            <a:ext cx="9144000" cy="68661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ctrTitle" idx="4294967295"/>
          </p:nvPr>
        </p:nvSpPr>
        <p:spPr>
          <a:xfrm>
            <a:off x="1226550" y="2720725"/>
            <a:ext cx="66909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600"/>
              <a:t>17%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subTitle" idx="4294967295"/>
          </p:nvPr>
        </p:nvSpPr>
        <p:spPr>
          <a:xfrm>
            <a:off x="1226550" y="4167748"/>
            <a:ext cx="6690900" cy="104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Americans who would give US Public Schools an A or B grade?</a:t>
            </a:r>
          </a:p>
        </p:txBody>
      </p:sp>
      <p:sp>
        <p:nvSpPr>
          <p:cNvPr id="78" name="Shape 78"/>
          <p:cNvSpPr/>
          <p:nvPr/>
        </p:nvSpPr>
        <p:spPr>
          <a:xfrm>
            <a:off x="4218300" y="0"/>
            <a:ext cx="707400" cy="2523000"/>
          </a:xfrm>
          <a:prstGeom prst="rect">
            <a:avLst/>
          </a:prstGeom>
          <a:solidFill>
            <a:srgbClr val="B0E0E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/>
          <p:nvPr/>
        </p:nvSpPr>
        <p:spPr>
          <a:xfrm>
            <a:off x="4442250" y="2059025"/>
            <a:ext cx="259500" cy="307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C143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0" name="Shape 80"/>
          <p:cNvSpPr txBox="1"/>
          <p:nvPr/>
        </p:nvSpPr>
        <p:spPr>
          <a:xfrm>
            <a:off x="7387025" y="6372175"/>
            <a:ext cx="2704200" cy="3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u="sng">
                <a:solidFill>
                  <a:schemeClr val="lt1"/>
                </a:solidFill>
                <a:hlinkClick r:id="rId4"/>
              </a:rPr>
              <a:t>Phi Delta Kappa / Gallup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>
            <a:off x="150" y="0"/>
            <a:ext cx="9144000" cy="68661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ctrTitle" idx="4294967295"/>
          </p:nvPr>
        </p:nvSpPr>
        <p:spPr>
          <a:xfrm>
            <a:off x="1226550" y="2720725"/>
            <a:ext cx="66909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600"/>
              <a:t>77%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subTitle" idx="4294967295"/>
          </p:nvPr>
        </p:nvSpPr>
        <p:spPr>
          <a:xfrm>
            <a:off x="1226550" y="4167748"/>
            <a:ext cx="6690900" cy="104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American parents who give their child’s school an A or B grade?</a:t>
            </a:r>
          </a:p>
        </p:txBody>
      </p:sp>
      <p:sp>
        <p:nvSpPr>
          <p:cNvPr id="88" name="Shape 88"/>
          <p:cNvSpPr/>
          <p:nvPr/>
        </p:nvSpPr>
        <p:spPr>
          <a:xfrm>
            <a:off x="4218300" y="0"/>
            <a:ext cx="707400" cy="2523000"/>
          </a:xfrm>
          <a:prstGeom prst="rect">
            <a:avLst/>
          </a:prstGeom>
          <a:solidFill>
            <a:srgbClr val="B0E0E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9" name="Shape 89"/>
          <p:cNvSpPr/>
          <p:nvPr/>
        </p:nvSpPr>
        <p:spPr>
          <a:xfrm rot="10800000">
            <a:off x="4442250" y="2059025"/>
            <a:ext cx="259500" cy="307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C143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 txBox="1"/>
          <p:nvPr/>
        </p:nvSpPr>
        <p:spPr>
          <a:xfrm>
            <a:off x="6819525" y="6411075"/>
            <a:ext cx="3836100" cy="3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u="sng">
                <a:solidFill>
                  <a:schemeClr val="lt1"/>
                </a:solidFill>
                <a:hlinkClick r:id="rId4"/>
              </a:rPr>
              <a:t>Phi Delta Kappa / Gallup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>
            <a:off x="150" y="0"/>
            <a:ext cx="9144000" cy="68661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ctrTitle" idx="4294967295"/>
          </p:nvPr>
        </p:nvSpPr>
        <p:spPr>
          <a:xfrm>
            <a:off x="1226550" y="2720725"/>
            <a:ext cx="66909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600"/>
              <a:t>5th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subTitle" idx="4294967295"/>
          </p:nvPr>
        </p:nvSpPr>
        <p:spPr>
          <a:xfrm>
            <a:off x="804300" y="4132475"/>
            <a:ext cx="7535400" cy="104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Most educated nation in the world with 42% of Americans earning a college degree.</a:t>
            </a:r>
          </a:p>
        </p:txBody>
      </p:sp>
      <p:sp>
        <p:nvSpPr>
          <p:cNvPr id="98" name="Shape 98"/>
          <p:cNvSpPr/>
          <p:nvPr/>
        </p:nvSpPr>
        <p:spPr>
          <a:xfrm>
            <a:off x="4218300" y="0"/>
            <a:ext cx="707400" cy="2523000"/>
          </a:xfrm>
          <a:prstGeom prst="rect">
            <a:avLst/>
          </a:prstGeom>
          <a:solidFill>
            <a:srgbClr val="B0E0E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/>
          <p:nvPr/>
        </p:nvSpPr>
        <p:spPr>
          <a:xfrm rot="10800000">
            <a:off x="4442250" y="2059025"/>
            <a:ext cx="259500" cy="307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C143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 txBox="1"/>
          <p:nvPr/>
        </p:nvSpPr>
        <p:spPr>
          <a:xfrm>
            <a:off x="7405600" y="6149250"/>
            <a:ext cx="3000000" cy="61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u="sng">
                <a:solidFill>
                  <a:schemeClr val="lt1"/>
                </a:solidFill>
                <a:hlinkClick r:id="rId4"/>
              </a:rPr>
              <a:t>Christian Science Monitor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>
            <a:off x="150" y="0"/>
            <a:ext cx="9144000" cy="68661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ctrTitle" idx="4294967295"/>
          </p:nvPr>
        </p:nvSpPr>
        <p:spPr>
          <a:xfrm>
            <a:off x="1226550" y="2720725"/>
            <a:ext cx="66909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600"/>
              <a:t>19 of 25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subTitle" idx="4294967295"/>
          </p:nvPr>
        </p:nvSpPr>
        <p:spPr>
          <a:xfrm>
            <a:off x="1226550" y="4167750"/>
            <a:ext cx="6971400" cy="104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Best colleges in the world are American.</a:t>
            </a:r>
          </a:p>
        </p:txBody>
      </p:sp>
      <p:sp>
        <p:nvSpPr>
          <p:cNvPr id="108" name="Shape 108"/>
          <p:cNvSpPr/>
          <p:nvPr/>
        </p:nvSpPr>
        <p:spPr>
          <a:xfrm>
            <a:off x="4218300" y="0"/>
            <a:ext cx="707400" cy="2523000"/>
          </a:xfrm>
          <a:prstGeom prst="rect">
            <a:avLst/>
          </a:prstGeom>
          <a:solidFill>
            <a:srgbClr val="B0E0E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/>
          <p:nvPr/>
        </p:nvSpPr>
        <p:spPr>
          <a:xfrm rot="10800000">
            <a:off x="4442250" y="2059025"/>
            <a:ext cx="259500" cy="307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C143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 txBox="1"/>
          <p:nvPr/>
        </p:nvSpPr>
        <p:spPr>
          <a:xfrm>
            <a:off x="7189300" y="6136450"/>
            <a:ext cx="3000000" cy="61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u="sng">
                <a:solidFill>
                  <a:schemeClr val="lt1"/>
                </a:solidFill>
                <a:hlinkClick r:id="rId4"/>
              </a:rPr>
              <a:t>Times Higher Education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/>
        </p:nvSpPr>
        <p:spPr>
          <a:xfrm>
            <a:off x="150" y="0"/>
            <a:ext cx="9144000" cy="68661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ctrTitle" idx="4294967295"/>
          </p:nvPr>
        </p:nvSpPr>
        <p:spPr>
          <a:xfrm>
            <a:off x="1287300" y="1016400"/>
            <a:ext cx="6569400" cy="1193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6000">
                <a:solidFill>
                  <a:srgbClr val="222222"/>
                </a:solidFill>
                <a:highlight>
                  <a:srgbClr val="B0E0E6"/>
                </a:highlight>
              </a:rPr>
              <a:t>12,581,274,228</a:t>
            </a:r>
            <a:r>
              <a:rPr lang="en" sz="6000">
                <a:solidFill>
                  <a:srgbClr val="DC143C"/>
                </a:solidFill>
                <a:highlight>
                  <a:srgbClr val="B0E0E6"/>
                </a:highlight>
              </a:rPr>
              <a:t>$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ctrTitle" idx="4294967295"/>
          </p:nvPr>
        </p:nvSpPr>
        <p:spPr>
          <a:xfrm>
            <a:off x="1287300" y="4521603"/>
            <a:ext cx="6569400" cy="1193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6000">
                <a:solidFill>
                  <a:srgbClr val="222222"/>
                </a:solidFill>
                <a:highlight>
                  <a:srgbClr val="B0E0E6"/>
                </a:highlight>
              </a:rPr>
              <a:t>2,592 </a:t>
            </a:r>
            <a:r>
              <a:rPr lang="en" sz="6000">
                <a:solidFill>
                  <a:srgbClr val="DC143C"/>
                </a:solidFill>
                <a:highlight>
                  <a:srgbClr val="B0E0E6"/>
                </a:highlight>
              </a:rPr>
              <a:t>schools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ctrTitle" idx="4294967295"/>
          </p:nvPr>
        </p:nvSpPr>
        <p:spPr>
          <a:xfrm>
            <a:off x="1054950" y="2769000"/>
            <a:ext cx="7034100" cy="1193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6000">
                <a:solidFill>
                  <a:srgbClr val="222222"/>
                </a:solidFill>
                <a:highlight>
                  <a:srgbClr val="B0E0E6"/>
                </a:highlight>
              </a:rPr>
              <a:t>1,459,852 </a:t>
            </a:r>
            <a:r>
              <a:rPr lang="en" sz="6000">
                <a:solidFill>
                  <a:srgbClr val="DC143C"/>
                </a:solidFill>
                <a:highlight>
                  <a:srgbClr val="B0E0E6"/>
                </a:highlight>
              </a:rPr>
              <a:t>children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7757125" y="6135300"/>
            <a:ext cx="3000000" cy="72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u="sng">
                <a:solidFill>
                  <a:schemeClr val="lt1"/>
                </a:solidFill>
                <a:hlinkClick r:id="rId4"/>
              </a:rPr>
              <a:t>DPI 2016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/>
        </p:nvSpPr>
        <p:spPr>
          <a:xfrm>
            <a:off x="0" y="-4050"/>
            <a:ext cx="9144000" cy="68661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ctrTitle" idx="4294967295"/>
          </p:nvPr>
        </p:nvSpPr>
        <p:spPr>
          <a:xfrm>
            <a:off x="954150" y="2655750"/>
            <a:ext cx="72357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600">
                <a:solidFill>
                  <a:srgbClr val="DC143C"/>
                </a:solidFill>
              </a:rPr>
              <a:t>$</a:t>
            </a:r>
            <a:r>
              <a:rPr lang="en" sz="9600"/>
              <a:t>4,853,886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subTitle" idx="4294967295"/>
          </p:nvPr>
        </p:nvSpPr>
        <p:spPr>
          <a:xfrm>
            <a:off x="1226550" y="4167748"/>
            <a:ext cx="6690900" cy="104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Average per school.</a:t>
            </a:r>
          </a:p>
        </p:txBody>
      </p:sp>
      <p:sp>
        <p:nvSpPr>
          <p:cNvPr id="127" name="Shape 127"/>
          <p:cNvSpPr/>
          <p:nvPr/>
        </p:nvSpPr>
        <p:spPr>
          <a:xfrm>
            <a:off x="4218300" y="0"/>
            <a:ext cx="707400" cy="2523000"/>
          </a:xfrm>
          <a:prstGeom prst="rect">
            <a:avLst/>
          </a:prstGeom>
          <a:solidFill>
            <a:srgbClr val="B0E0E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8" name="Shape 128"/>
          <p:cNvSpPr txBox="1"/>
          <p:nvPr/>
        </p:nvSpPr>
        <p:spPr>
          <a:xfrm>
            <a:off x="7857675" y="6072300"/>
            <a:ext cx="3000000" cy="61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000">
              <a:solidFill>
                <a:schemeClr val="lt1"/>
              </a:solidFill>
            </a:endParaRPr>
          </a:p>
        </p:txBody>
      </p:sp>
      <p:sp>
        <p:nvSpPr>
          <p:cNvPr id="129" name="Shape 129"/>
          <p:cNvSpPr txBox="1"/>
          <p:nvPr/>
        </p:nvSpPr>
        <p:spPr>
          <a:xfrm>
            <a:off x="4284050" y="1974550"/>
            <a:ext cx="6417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b="1">
              <a:solidFill>
                <a:srgbClr val="DC143C"/>
              </a:solidFill>
            </a:endParaRPr>
          </a:p>
        </p:txBody>
      </p:sp>
      <p:sp>
        <p:nvSpPr>
          <p:cNvPr id="130" name="Shape 130"/>
          <p:cNvSpPr/>
          <p:nvPr/>
        </p:nvSpPr>
        <p:spPr>
          <a:xfrm>
            <a:off x="4369200" y="1974550"/>
            <a:ext cx="405600" cy="476100"/>
          </a:xfrm>
          <a:prstGeom prst="mathEqual">
            <a:avLst>
              <a:gd name="adj1" fmla="val 23520"/>
              <a:gd name="adj2" fmla="val 11760"/>
            </a:avLst>
          </a:prstGeom>
          <a:solidFill>
            <a:srgbClr val="DC143C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DC143C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150" y="0"/>
            <a:ext cx="9144000" cy="6866100"/>
          </a:xfrm>
          <a:prstGeom prst="rect">
            <a:avLst/>
          </a:prstGeom>
          <a:solidFill>
            <a:srgbClr val="000000">
              <a:alpha val="733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ctrTitle" idx="4294967295"/>
          </p:nvPr>
        </p:nvSpPr>
        <p:spPr>
          <a:xfrm>
            <a:off x="1327800" y="2339725"/>
            <a:ext cx="64884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6000" b="1">
                <a:latin typeface="Lato"/>
                <a:ea typeface="Lato"/>
                <a:cs typeface="Lato"/>
                <a:sym typeface="Lato"/>
              </a:rPr>
              <a:t>BE </a:t>
            </a:r>
            <a:r>
              <a:rPr lang="en" sz="6000" b="1">
                <a:solidFill>
                  <a:srgbClr val="DC143C"/>
                </a:solidFill>
                <a:latin typeface="Lato"/>
                <a:ea typeface="Lato"/>
                <a:cs typeface="Lato"/>
                <a:sym typeface="Lato"/>
              </a:rPr>
              <a:t>FEARLESS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subTitle" idx="4294967295"/>
          </p:nvPr>
        </p:nvSpPr>
        <p:spPr>
          <a:xfrm>
            <a:off x="1101900" y="3886225"/>
            <a:ext cx="6940500" cy="104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latin typeface="Nixie One"/>
                <a:ea typeface="Nixie One"/>
                <a:cs typeface="Nixie One"/>
                <a:sym typeface="Nixie One"/>
              </a:rPr>
              <a:t>Defend your profession for the good of our children and our nation.</a:t>
            </a:r>
          </a:p>
        </p:txBody>
      </p:sp>
      <p:grpSp>
        <p:nvGrpSpPr>
          <p:cNvPr id="138" name="Shape 138"/>
          <p:cNvGrpSpPr/>
          <p:nvPr/>
        </p:nvGrpSpPr>
        <p:grpSpPr>
          <a:xfrm>
            <a:off x="3896432" y="1300513"/>
            <a:ext cx="1351134" cy="1351134"/>
            <a:chOff x="5941025" y="3634400"/>
            <a:chExt cx="467650" cy="467650"/>
          </a:xfrm>
        </p:grpSpPr>
        <p:sp>
          <p:nvSpPr>
            <p:cNvPr id="139" name="Shape 139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0" t="0" r="0" b="0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19050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0" t="0" r="0" b="0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19050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0" t="0" r="0" b="0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19050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0" t="0" r="0" b="0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19050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0" t="0" r="0" b="0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19050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0" t="0" r="0" b="0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19050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/>
        </p:nvSpPr>
        <p:spPr>
          <a:xfrm>
            <a:off x="0" y="-4050"/>
            <a:ext cx="9144000" cy="68661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ctrTitle" idx="4294967295"/>
          </p:nvPr>
        </p:nvSpPr>
        <p:spPr>
          <a:xfrm>
            <a:off x="954150" y="2655750"/>
            <a:ext cx="72357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600"/>
              <a:t>50th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type="subTitle" idx="4294967295"/>
          </p:nvPr>
        </p:nvSpPr>
        <p:spPr>
          <a:xfrm>
            <a:off x="1226550" y="4167748"/>
            <a:ext cx="6690900" cy="104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Rank of North Carolina in States for Teachers.</a:t>
            </a:r>
          </a:p>
        </p:txBody>
      </p:sp>
      <p:sp>
        <p:nvSpPr>
          <p:cNvPr id="152" name="Shape 152"/>
          <p:cNvSpPr/>
          <p:nvPr/>
        </p:nvSpPr>
        <p:spPr>
          <a:xfrm>
            <a:off x="4218300" y="0"/>
            <a:ext cx="707400" cy="2523000"/>
          </a:xfrm>
          <a:prstGeom prst="rect">
            <a:avLst/>
          </a:prstGeom>
          <a:solidFill>
            <a:srgbClr val="B0E0E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 txBox="1"/>
          <p:nvPr/>
        </p:nvSpPr>
        <p:spPr>
          <a:xfrm>
            <a:off x="7242100" y="6072300"/>
            <a:ext cx="3000000" cy="61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u="sng">
                <a:solidFill>
                  <a:schemeClr val="lt1"/>
                </a:solidFill>
                <a:hlinkClick r:id="rId4"/>
              </a:rPr>
              <a:t>Wallethub.com 2016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x="4284050" y="1974550"/>
            <a:ext cx="6417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b="1">
              <a:solidFill>
                <a:srgbClr val="DC143C"/>
              </a:solidFill>
            </a:endParaRPr>
          </a:p>
        </p:txBody>
      </p:sp>
      <p:sp>
        <p:nvSpPr>
          <p:cNvPr id="155" name="Shape 155"/>
          <p:cNvSpPr/>
          <p:nvPr/>
        </p:nvSpPr>
        <p:spPr>
          <a:xfrm>
            <a:off x="4442250" y="2059025"/>
            <a:ext cx="259500" cy="307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C143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amle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amle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376</Words>
  <Application>Microsoft Office PowerPoint</Application>
  <PresentationFormat>On-screen Show (4:3)</PresentationFormat>
  <Paragraphs>80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Raleway</vt:lpstr>
      <vt:lpstr>Nixie One</vt:lpstr>
      <vt:lpstr>Arial</vt:lpstr>
      <vt:lpstr>Lato</vt:lpstr>
      <vt:lpstr>Hamlet template</vt:lpstr>
      <vt:lpstr>Hamlet template</vt:lpstr>
      <vt:lpstr>hello!</vt:lpstr>
      <vt:lpstr>17%</vt:lpstr>
      <vt:lpstr>77%</vt:lpstr>
      <vt:lpstr>5th</vt:lpstr>
      <vt:lpstr>19 of 25</vt:lpstr>
      <vt:lpstr>12,581,274,228$</vt:lpstr>
      <vt:lpstr>$4,853,886</vt:lpstr>
      <vt:lpstr>BE FEARLESS</vt:lpstr>
      <vt:lpstr>50th</vt:lpstr>
      <vt:lpstr>100%</vt:lpstr>
      <vt:lpstr>PowerPoint Presentation</vt:lpstr>
      <vt:lpstr>PowerPoint Presentation</vt:lpstr>
      <vt:lpstr> Change done to me is... </vt:lpstr>
      <vt:lpstr> Change done by me is... </vt:lpstr>
      <vt:lpstr>CHANGE DONE TO ME</vt:lpstr>
      <vt:lpstr>CHANGE DONE BY ME</vt:lpstr>
      <vt:lpstr>BE GOOD</vt:lpstr>
      <vt:lpstr>thanks!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hello!</dc:title>
  <dc:creator>aflatley</dc:creator>
  <cp:lastModifiedBy>test</cp:lastModifiedBy>
  <cp:revision>1</cp:revision>
  <dcterms:modified xsi:type="dcterms:W3CDTF">2017-04-03T14:17:07Z</dcterms:modified>
</cp:coreProperties>
</file>