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youtube.com/v/UIrLyE7iz50" TargetMode="External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GBuDGJ6totE" TargetMode="External"/><Relationship Id="rId4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youtube.com/v/1Evwgu369Jw" TargetMode="External"/><Relationship Id="rId4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hyperlink" Target="http://youtube.com/v/ERSAaQrUpbc" TargetMode="External"/><Relationship Id="rId5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62" y="106250"/>
            <a:ext cx="8104876" cy="45590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105" name="Shape 105" title="2 Minute Countdown Timer">
            <a:hlinkClick r:id="rId4"/>
          </p:cNvPr>
          <p:cNvSpPr/>
          <p:nvPr/>
        </p:nvSpPr>
        <p:spPr>
          <a:xfrm>
            <a:off x="2770350" y="1541474"/>
            <a:ext cx="3987699" cy="29907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111" name="Shape 111" title="2 Minute Countdown Timer">
            <a:hlinkClick r:id="rId4"/>
          </p:cNvPr>
          <p:cNvSpPr/>
          <p:nvPr/>
        </p:nvSpPr>
        <p:spPr>
          <a:xfrm>
            <a:off x="2689650" y="1743300"/>
            <a:ext cx="4195274" cy="31464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117" name="Shape 117" title="2 Minute Countdown Timer">
            <a:hlinkClick r:id="rId4"/>
          </p:cNvPr>
          <p:cNvSpPr/>
          <p:nvPr/>
        </p:nvSpPr>
        <p:spPr>
          <a:xfrm>
            <a:off x="4580949" y="1737499"/>
            <a:ext cx="3987699" cy="29907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 title="3 Minute Timer">
            <a:hlinkClick r:id="rId4"/>
          </p:cNvPr>
          <p:cNvSpPr/>
          <p:nvPr/>
        </p:nvSpPr>
        <p:spPr>
          <a:xfrm>
            <a:off x="2368000" y="1614550"/>
            <a:ext cx="4407999" cy="33059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134" name="Shape 134" title="2 Minute Countdown Timer">
            <a:hlinkClick r:id="rId4"/>
          </p:cNvPr>
          <p:cNvSpPr/>
          <p:nvPr/>
        </p:nvSpPr>
        <p:spPr>
          <a:xfrm>
            <a:off x="4454125" y="2190199"/>
            <a:ext cx="3584024" cy="26880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5" y="71675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5" y="233125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Kauffman Sketchbook 23 Neil Grimmer, president and cofounder of Plum Organics explains how entrepreneurs can apply the principles of design thinking to develop a new product, business or an entire industry." id="61" name="Shape 61" title="Kauffman Sketchbook - &quot;Passion Incorporated&quot;">
            <a:hlinkClick r:id="rId3"/>
          </p:cNvPr>
          <p:cNvSpPr/>
          <p:nvPr/>
        </p:nvSpPr>
        <p:spPr>
          <a:xfrm>
            <a:off x="1951550" y="332524"/>
            <a:ext cx="6040474" cy="45303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5" y="152400"/>
            <a:ext cx="8873059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2299" cy="48443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72" name="Shape 72" title="2 Minute Countdown Timer">
            <a:hlinkClick r:id="rId4"/>
          </p:cNvPr>
          <p:cNvSpPr/>
          <p:nvPr/>
        </p:nvSpPr>
        <p:spPr>
          <a:xfrm>
            <a:off x="3450750" y="3147399"/>
            <a:ext cx="2384674" cy="17884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7" y="109549"/>
            <a:ext cx="8754523" cy="49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What is the best way to ease someone's pain and suffering? In this beautifully animated RSA Short, Dr Brené Brown reminds us that we can only create a genuine empathic connection if we are brave enough to really get in touch with our own fragilities.   Voice: Dr Brené Brown Animation: Katy Davis (AKA Gobblynne) www.gobblynne.com Production and Editing: Al Francis-Sears and Abi Stephenson   Watch Dr Brené Brown's full talk 'The Power of Vulnerability' here: https://www.youtube.com/watch?v=sXSjc-pbXk4   Dr Brené Brown is a research professor and best-selling author of &quot;Daring Greatly: How the Courage to be Vulnerable Transforms the Way We Live, Love, Parent and Lead&quot; (Penguin Portfolio, 2013).   She has spent the past decade studying vulnerability, courage, worthiness, and shame.   Find out more about the RSA: http://www.thersa.org  Follow the RSA on Twitter: http://www.twitter.com/thersaorg Like the RSA on Facebook: http://www.facebook.com/thersaorg" id="82" name="Shape 82" title="Brené Brown on Empathy">
            <a:hlinkClick r:id="rId3"/>
          </p:cNvPr>
          <p:cNvSpPr/>
          <p:nvPr/>
        </p:nvSpPr>
        <p:spPr>
          <a:xfrm>
            <a:off x="1471000" y="91762"/>
            <a:ext cx="6613299" cy="49599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62" y="106250"/>
            <a:ext cx="8104876" cy="45590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88" name="Shape 88" title="2 Minute Countdown Timer">
            <a:hlinkClick r:id="rId4"/>
          </p:cNvPr>
          <p:cNvSpPr/>
          <p:nvPr/>
        </p:nvSpPr>
        <p:spPr>
          <a:xfrm>
            <a:off x="2770350" y="1541474"/>
            <a:ext cx="3987699" cy="29907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4K resolution countdown animation. Beeps at the start/end." id="94" name="Shape 94" title="2 Minute Countdown Timer">
            <a:hlinkClick r:id="rId4"/>
          </p:cNvPr>
          <p:cNvSpPr/>
          <p:nvPr/>
        </p:nvSpPr>
        <p:spPr>
          <a:xfrm>
            <a:off x="2689650" y="1743300"/>
            <a:ext cx="4195274" cy="31464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5" y="152400"/>
            <a:ext cx="8873059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