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sldIdLst>
    <p:sldId id="257" r:id="rId4"/>
    <p:sldId id="258" r:id="rId5"/>
    <p:sldId id="259" r:id="rId6"/>
    <p:sldId id="260" r:id="rId7"/>
    <p:sldId id="262" r:id="rId8"/>
    <p:sldId id="263" r:id="rId9"/>
    <p:sldId id="264" r:id="rId10"/>
    <p:sldId id="265" r:id="rId11"/>
    <p:sldId id="266" r:id="rId12"/>
    <p:sldId id="267" r:id="rId13"/>
  </p:sldIdLst>
  <p:sldSz cx="13004800" cy="9753600"/>
  <p:notesSz cx="7102475" cy="9388475"/>
  <p:defaultTextStyle>
    <a:defPPr lvl="0">
      <a:defRPr lang="en-US"/>
    </a:defPPr>
    <a:lvl1pPr lvl="0" algn="ctr" rtl="0" fontAlgn="base">
      <a:spcBef>
        <a:spcPct val="0"/>
      </a:spcBef>
      <a:spcAft>
        <a:spcPct val="0"/>
      </a:spcAft>
      <a:defRPr sz="4200" kern="1200">
        <a:solidFill>
          <a:srgbClr val="FFFFFF"/>
        </a:solidFill>
        <a:latin typeface="Gill Sans" charset="0"/>
        <a:ea typeface="ヒラギノ角ゴ ProN W3" charset="-128"/>
        <a:cs typeface="+mn-cs"/>
        <a:sym typeface="Gill Sans" charset="0"/>
      </a:defRPr>
    </a:lvl1pPr>
    <a:lvl2pPr marL="457200" lvl="1" algn="ctr" rtl="0" fontAlgn="base">
      <a:spcBef>
        <a:spcPct val="0"/>
      </a:spcBef>
      <a:spcAft>
        <a:spcPct val="0"/>
      </a:spcAft>
      <a:defRPr sz="4200" kern="1200">
        <a:solidFill>
          <a:srgbClr val="FFFFFF"/>
        </a:solidFill>
        <a:latin typeface="Gill Sans" charset="0"/>
        <a:ea typeface="ヒラギノ角ゴ ProN W3" charset="-128"/>
        <a:cs typeface="+mn-cs"/>
        <a:sym typeface="Gill Sans" charset="0"/>
      </a:defRPr>
    </a:lvl2pPr>
    <a:lvl3pPr marL="914400" lvl="2" algn="ctr" rtl="0" fontAlgn="base">
      <a:spcBef>
        <a:spcPct val="0"/>
      </a:spcBef>
      <a:spcAft>
        <a:spcPct val="0"/>
      </a:spcAft>
      <a:defRPr sz="4200" kern="1200">
        <a:solidFill>
          <a:srgbClr val="FFFFFF"/>
        </a:solidFill>
        <a:latin typeface="Gill Sans" charset="0"/>
        <a:ea typeface="ヒラギノ角ゴ ProN W3" charset="-128"/>
        <a:cs typeface="+mn-cs"/>
        <a:sym typeface="Gill Sans" charset="0"/>
      </a:defRPr>
    </a:lvl3pPr>
    <a:lvl4pPr marL="1371600" lvl="3" algn="ctr" rtl="0" fontAlgn="base">
      <a:spcBef>
        <a:spcPct val="0"/>
      </a:spcBef>
      <a:spcAft>
        <a:spcPct val="0"/>
      </a:spcAft>
      <a:defRPr sz="4200" kern="1200">
        <a:solidFill>
          <a:srgbClr val="FFFFFF"/>
        </a:solidFill>
        <a:latin typeface="Gill Sans" charset="0"/>
        <a:ea typeface="ヒラギノ角ゴ ProN W3" charset="-128"/>
        <a:cs typeface="+mn-cs"/>
        <a:sym typeface="Gill Sans" charset="0"/>
      </a:defRPr>
    </a:lvl4pPr>
    <a:lvl5pPr marL="1828800" lvl="4" algn="ctr" rtl="0" fontAlgn="base">
      <a:spcBef>
        <a:spcPct val="0"/>
      </a:spcBef>
      <a:spcAft>
        <a:spcPct val="0"/>
      </a:spcAft>
      <a:defRPr sz="4200" kern="1200">
        <a:solidFill>
          <a:srgbClr val="FFFFFF"/>
        </a:solidFill>
        <a:latin typeface="Gill Sans" charset="0"/>
        <a:ea typeface="ヒラギノ角ゴ ProN W3" charset="-128"/>
        <a:cs typeface="+mn-cs"/>
        <a:sym typeface="Gill Sans" charset="0"/>
      </a:defRPr>
    </a:lvl5pPr>
    <a:lvl6pPr marL="2286000" lvl="5" algn="l" defTabSz="914400" rtl="0" eaLnBrk="1" latinLnBrk="0" hangingPunct="1">
      <a:defRPr sz="4200" kern="1200">
        <a:solidFill>
          <a:srgbClr val="FFFFFF"/>
        </a:solidFill>
        <a:latin typeface="Gill Sans" charset="0"/>
        <a:ea typeface="ヒラギノ角ゴ ProN W3" charset="-128"/>
        <a:cs typeface="+mn-cs"/>
        <a:sym typeface="Gill Sans" charset="0"/>
      </a:defRPr>
    </a:lvl6pPr>
    <a:lvl7pPr marL="2743200" lvl="6" algn="l" defTabSz="914400" rtl="0" eaLnBrk="1" latinLnBrk="0" hangingPunct="1">
      <a:defRPr sz="4200" kern="1200">
        <a:solidFill>
          <a:srgbClr val="FFFFFF"/>
        </a:solidFill>
        <a:latin typeface="Gill Sans" charset="0"/>
        <a:ea typeface="ヒラギノ角ゴ ProN W3" charset="-128"/>
        <a:cs typeface="+mn-cs"/>
        <a:sym typeface="Gill Sans" charset="0"/>
      </a:defRPr>
    </a:lvl7pPr>
    <a:lvl8pPr marL="3200400" lvl="7" algn="l" defTabSz="914400" rtl="0" eaLnBrk="1" latinLnBrk="0" hangingPunct="1">
      <a:defRPr sz="4200" kern="1200">
        <a:solidFill>
          <a:srgbClr val="FFFFFF"/>
        </a:solidFill>
        <a:latin typeface="Gill Sans" charset="0"/>
        <a:ea typeface="ヒラギノ角ゴ ProN W3" charset="-128"/>
        <a:cs typeface="+mn-cs"/>
        <a:sym typeface="Gill Sans" charset="0"/>
      </a:defRPr>
    </a:lvl8pPr>
    <a:lvl9pPr marL="3657600" lvl="8" algn="l" defTabSz="914400" rtl="0" eaLnBrk="1" latinLnBrk="0" hangingPunct="1">
      <a:defRPr sz="4200" kern="1200">
        <a:solidFill>
          <a:srgbClr val="FFFFFF"/>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396"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8479207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6666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0475" y="254000"/>
            <a:ext cx="2651125"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27100" y="254000"/>
            <a:ext cx="7800975"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941413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697859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95443926"/>
      </p:ext>
    </p:extLst>
  </p:cSld>
  <p:clrMapOvr>
    <a:masterClrMapping/>
  </p:clrMapOvr>
  <p:transition spd="slow">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306649"/>
      </p:ext>
    </p:extLst>
  </p:cSld>
  <p:clrMapOvr>
    <a:masterClrMapping/>
  </p:clrMapOvr>
  <p:transition spd="slow">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48817412"/>
      </p:ext>
    </p:extLst>
  </p:cSld>
  <p:clrMapOvr>
    <a:masterClrMapping/>
  </p:clrMapOvr>
  <p:transition spd="slow">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1270000" y="82804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82804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957002"/>
      </p:ext>
    </p:extLst>
  </p:cSld>
  <p:clrMapOvr>
    <a:masterClrMapping/>
  </p:clrMapOvr>
  <p:transition spd="slow">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7697764"/>
      </p:ext>
    </p:extLst>
  </p:cSld>
  <p:clrMapOvr>
    <a:masterClrMapping/>
  </p:clrMapOvr>
  <p:transition spd="slow">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447901936"/>
      </p:ext>
    </p:extLst>
  </p:cSld>
  <p:clrMapOvr>
    <a:masterClrMapping/>
  </p:clrMapOvr>
  <p:transition spd="slow">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959756"/>
      </p:ext>
    </p:extLst>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00571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36069695"/>
      </p:ext>
    </p:extLst>
  </p:cSld>
  <p:clrMapOvr>
    <a:masterClrMapping/>
  </p:clrMapOvr>
  <p:transition spd="slow">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Myriad Pro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6226580"/>
      </p:ext>
    </p:extLst>
  </p:cSld>
  <p:clrMapOvr>
    <a:masterClrMapping/>
  </p:clrMapOvr>
  <p:transition spd="slow">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167848"/>
      </p:ext>
    </p:extLst>
  </p:cSld>
  <p:clrMapOvr>
    <a:masterClrMapping/>
  </p:clrMapOvr>
  <p:transition spd="slow">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90201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9020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310204"/>
      </p:ext>
    </p:extLst>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7057AFC-0598-40B6-BC3C-A350334CD0F0}" type="datetimeFigureOut">
              <a:rPr lang="en-US"/>
              <a:pPr>
                <a:defRPr/>
              </a:pPr>
              <a:t>3/28/2018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885C8BF-FF1F-4B51-8624-92DA8D6324EE}" type="slidenum">
              <a:rPr lang="en-US" altLang="en-US"/>
              <a:pPr/>
              <a:t>‹#›</a:t>
            </a:fld>
            <a:endParaRPr lang="en-US" altLang="en-US"/>
          </a:p>
        </p:txBody>
      </p:sp>
    </p:spTree>
    <p:extLst>
      <p:ext uri="{BB962C8B-B14F-4D97-AF65-F5344CB8AC3E}">
        <p14:creationId xmlns:p14="http://schemas.microsoft.com/office/powerpoint/2010/main" val="1152627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5E4F1BD-9C86-4C75-8758-15D4452FA0B2}" type="datetimeFigureOut">
              <a:rPr lang="en-US"/>
              <a:pPr>
                <a:defRPr/>
              </a:pPr>
              <a:t>3/28/2018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71B648-E6FB-4F0E-960B-30ADEE7EFAC1}" type="slidenum">
              <a:rPr lang="en-US" altLang="en-US"/>
              <a:pPr/>
              <a:t>‹#›</a:t>
            </a:fld>
            <a:endParaRPr lang="en-US" altLang="en-US"/>
          </a:p>
        </p:txBody>
      </p:sp>
    </p:spTree>
    <p:extLst>
      <p:ext uri="{BB962C8B-B14F-4D97-AF65-F5344CB8AC3E}">
        <p14:creationId xmlns:p14="http://schemas.microsoft.com/office/powerpoint/2010/main" val="3101302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7BE9315-14D9-4255-859B-78535BFFF7DE}" type="datetimeFigureOut">
              <a:rPr lang="en-US"/>
              <a:pPr>
                <a:defRPr/>
              </a:pPr>
              <a:t>3/28/2018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C576E7-64E3-49A2-AB68-54F6F752D861}" type="slidenum">
              <a:rPr lang="en-US" altLang="en-US"/>
              <a:pPr/>
              <a:t>‹#›</a:t>
            </a:fld>
            <a:endParaRPr lang="en-US" altLang="en-US"/>
          </a:p>
        </p:txBody>
      </p:sp>
    </p:spTree>
    <p:extLst>
      <p:ext uri="{BB962C8B-B14F-4D97-AF65-F5344CB8AC3E}">
        <p14:creationId xmlns:p14="http://schemas.microsoft.com/office/powerpoint/2010/main" val="3599582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32C841D-087C-4653-8007-9B123FB93B53}" type="datetimeFigureOut">
              <a:rPr lang="en-US"/>
              <a:pPr>
                <a:defRPr/>
              </a:pPr>
              <a:t>3/28/2018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9A8B63-E018-4E49-9742-5A7AAD034495}" type="slidenum">
              <a:rPr lang="en-US" altLang="en-US"/>
              <a:pPr/>
              <a:t>‹#›</a:t>
            </a:fld>
            <a:endParaRPr lang="en-US" altLang="en-US"/>
          </a:p>
        </p:txBody>
      </p:sp>
    </p:spTree>
    <p:extLst>
      <p:ext uri="{BB962C8B-B14F-4D97-AF65-F5344CB8AC3E}">
        <p14:creationId xmlns:p14="http://schemas.microsoft.com/office/powerpoint/2010/main" val="977302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DE1422C-E680-4553-BDA5-43C5474409B4}" type="datetimeFigureOut">
              <a:rPr lang="en-US"/>
              <a:pPr>
                <a:defRPr/>
              </a:pPr>
              <a:t>3/28/2018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8C135FF-E40C-4C0B-A6C2-F1920B65F9B9}" type="slidenum">
              <a:rPr lang="en-US" altLang="en-US"/>
              <a:pPr/>
              <a:t>‹#›</a:t>
            </a:fld>
            <a:endParaRPr lang="en-US" altLang="en-US"/>
          </a:p>
        </p:txBody>
      </p:sp>
    </p:spTree>
    <p:extLst>
      <p:ext uri="{BB962C8B-B14F-4D97-AF65-F5344CB8AC3E}">
        <p14:creationId xmlns:p14="http://schemas.microsoft.com/office/powerpoint/2010/main" val="794189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978E46D-90BE-48E9-88D9-EFF5923BCE0D}" type="datetimeFigureOut">
              <a:rPr lang="en-US"/>
              <a:pPr>
                <a:defRPr/>
              </a:pPr>
              <a:t>3/28/2018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A8811C2-1DC6-4D5D-9578-623DD37BCC05}" type="slidenum">
              <a:rPr lang="en-US" altLang="en-US"/>
              <a:pPr/>
              <a:t>‹#›</a:t>
            </a:fld>
            <a:endParaRPr lang="en-US" altLang="en-US"/>
          </a:p>
        </p:txBody>
      </p:sp>
    </p:spTree>
    <p:extLst>
      <p:ext uri="{BB962C8B-B14F-4D97-AF65-F5344CB8AC3E}">
        <p14:creationId xmlns:p14="http://schemas.microsoft.com/office/powerpoint/2010/main" val="62212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2627173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BE4216-E495-4631-9CBD-1D114C2CD2CB}" type="datetimeFigureOut">
              <a:rPr lang="en-US"/>
              <a:pPr>
                <a:defRPr/>
              </a:pPr>
              <a:t>3/28/2018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0780873-30AD-4084-84AD-F4A23E73A4AE}" type="slidenum">
              <a:rPr lang="en-US" altLang="en-US"/>
              <a:pPr/>
              <a:t>‹#›</a:t>
            </a:fld>
            <a:endParaRPr lang="en-US" altLang="en-US"/>
          </a:p>
        </p:txBody>
      </p:sp>
    </p:spTree>
    <p:extLst>
      <p:ext uri="{BB962C8B-B14F-4D97-AF65-F5344CB8AC3E}">
        <p14:creationId xmlns:p14="http://schemas.microsoft.com/office/powerpoint/2010/main" val="3763263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6813C18-D8E7-417E-96EC-E2C05799BE88}" type="datetimeFigureOut">
              <a:rPr lang="en-US"/>
              <a:pPr>
                <a:defRPr/>
              </a:pPr>
              <a:t>3/28/2018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65E60D3-2A02-4316-AE6D-458833985D53}" type="slidenum">
              <a:rPr lang="en-US" altLang="en-US"/>
              <a:pPr/>
              <a:t>‹#›</a:t>
            </a:fld>
            <a:endParaRPr lang="en-US" altLang="en-US"/>
          </a:p>
        </p:txBody>
      </p:sp>
    </p:spTree>
    <p:extLst>
      <p:ext uri="{BB962C8B-B14F-4D97-AF65-F5344CB8AC3E}">
        <p14:creationId xmlns:p14="http://schemas.microsoft.com/office/powerpoint/2010/main" val="599285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D070CB-4C38-4FDB-BFFF-41A4203D9F2C}" type="datetimeFigureOut">
              <a:rPr lang="en-US"/>
              <a:pPr>
                <a:defRPr/>
              </a:pPr>
              <a:t>3/28/2018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5EEAA13-A353-4AAC-A91C-47A1BF5CBB5B}" type="slidenum">
              <a:rPr lang="en-US" altLang="en-US"/>
              <a:pPr/>
              <a:t>‹#›</a:t>
            </a:fld>
            <a:endParaRPr lang="en-US" altLang="en-US"/>
          </a:p>
        </p:txBody>
      </p:sp>
    </p:spTree>
    <p:extLst>
      <p:ext uri="{BB962C8B-B14F-4D97-AF65-F5344CB8AC3E}">
        <p14:creationId xmlns:p14="http://schemas.microsoft.com/office/powerpoint/2010/main" val="2911420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C52622-AF9E-420F-8FB7-4C1B64083F3C}" type="datetimeFigureOut">
              <a:rPr lang="en-US"/>
              <a:pPr>
                <a:defRPr/>
              </a:pPr>
              <a:t>3/28/2018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DE768A6-CD93-41A2-85A5-69DDE718A396}" type="slidenum">
              <a:rPr lang="en-US" altLang="en-US"/>
              <a:pPr/>
              <a:t>‹#›</a:t>
            </a:fld>
            <a:endParaRPr lang="en-US" altLang="en-US"/>
          </a:p>
        </p:txBody>
      </p:sp>
    </p:spTree>
    <p:extLst>
      <p:ext uri="{BB962C8B-B14F-4D97-AF65-F5344CB8AC3E}">
        <p14:creationId xmlns:p14="http://schemas.microsoft.com/office/powerpoint/2010/main" val="3109862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EDB91A-089B-40F7-9700-F986FAA4EF21}" type="datetimeFigureOut">
              <a:rPr lang="en-US"/>
              <a:pPr>
                <a:defRPr/>
              </a:pPr>
              <a:t>3/28/2018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F0CC0EE-13BA-4DA4-AAE9-2D30FACA493C}" type="slidenum">
              <a:rPr lang="en-US" altLang="en-US"/>
              <a:pPr/>
              <a:t>‹#›</a:t>
            </a:fld>
            <a:endParaRPr lang="en-US" altLang="en-US"/>
          </a:p>
        </p:txBody>
      </p:sp>
    </p:spTree>
    <p:extLst>
      <p:ext uri="{BB962C8B-B14F-4D97-AF65-F5344CB8AC3E}">
        <p14:creationId xmlns:p14="http://schemas.microsoft.com/office/powerpoint/2010/main" val="173467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7100" y="2095500"/>
            <a:ext cx="5156200" cy="638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5700" y="2095500"/>
            <a:ext cx="5156200" cy="638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8775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7204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68920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96797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732358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Myriad Pro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169297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7BCCDF"/>
            </a:gs>
          </a:gsLst>
          <a:lin ang="5400000" scaled="1"/>
        </a:gra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userDrawn="1"/>
        </p:nvPicPr>
        <p:blipFill>
          <a:blip r:embed="rId14"/>
          <a:srcRect/>
          <a:stretch>
            <a:fillRect/>
          </a:stretch>
        </p:blipFill>
        <p:spPr bwMode="auto">
          <a:xfrm>
            <a:off x="0" y="7210425"/>
            <a:ext cx="13146088" cy="294005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7" name="Rectangle 2"/>
          <p:cNvSpPr>
            <a:spLocks noGrp="1" noChangeArrowheads="1"/>
          </p:cNvSpPr>
          <p:nvPr>
            <p:ph type="title"/>
          </p:nvPr>
        </p:nvSpPr>
        <p:spPr bwMode="auto">
          <a:xfrm>
            <a:off x="1066800" y="254000"/>
            <a:ext cx="104648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Myriad Pro" charset="0"/>
              </a:rPr>
              <a:t>Click to edit Master title style</a:t>
            </a:r>
          </a:p>
        </p:txBody>
      </p:sp>
      <p:sp>
        <p:nvSpPr>
          <p:cNvPr id="1028" name="Rectangle 3"/>
          <p:cNvSpPr>
            <a:spLocks noGrp="1" noChangeArrowheads="1"/>
          </p:cNvSpPr>
          <p:nvPr>
            <p:ph type="body" idx="1"/>
          </p:nvPr>
        </p:nvSpPr>
        <p:spPr bwMode="auto">
          <a:xfrm>
            <a:off x="927100" y="2095500"/>
            <a:ext cx="10464800"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Myriad Pro Light" charset="0"/>
              </a:rPr>
              <a:t>Click to edit Master text styles</a:t>
            </a:r>
          </a:p>
          <a:p>
            <a:pPr lvl="1"/>
            <a:r>
              <a:rPr lang="en-US" altLang="en-US">
                <a:sym typeface="Myriad Pro Light" charset="0"/>
              </a:rPr>
              <a:t>Second level</a:t>
            </a:r>
          </a:p>
          <a:p>
            <a:pPr lvl="2"/>
            <a:r>
              <a:rPr lang="en-US" altLang="en-US">
                <a:sym typeface="Myriad Pro Light" charset="0"/>
              </a:rPr>
              <a:t>Third level</a:t>
            </a:r>
          </a:p>
          <a:p>
            <a:pPr lvl="3"/>
            <a:r>
              <a:rPr lang="en-US" altLang="en-US">
                <a:sym typeface="Myriad Pro Light" charset="0"/>
              </a:rPr>
              <a:t>Fourth level</a:t>
            </a:r>
          </a:p>
          <a:p>
            <a:pPr lvl="4"/>
            <a:r>
              <a:rPr lang="en-US" altLang="en-US">
                <a:sym typeface="Myriad Pro Light" charset="0"/>
              </a:rPr>
              <a:t>Fifth level</a:t>
            </a:r>
          </a:p>
        </p:txBody>
      </p:sp>
    </p:spTree>
  </p:cSld>
  <p:clrMap bg1="dk2" tx1="lt1" bg2="dk1"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Lst>
  <p:transition/>
  <p:txStyles>
    <p:titleStyle>
      <a:lvl1pPr algn="l" rtl="0" eaLnBrk="0" fontAlgn="base" hangingPunct="0">
        <a:spcBef>
          <a:spcPct val="0"/>
        </a:spcBef>
        <a:spcAft>
          <a:spcPct val="0"/>
        </a:spcAft>
        <a:defRPr sz="8400">
          <a:solidFill>
            <a:srgbClr val="0A2E6C"/>
          </a:solidFill>
          <a:latin typeface="+mj-lt"/>
          <a:ea typeface="+mj-ea"/>
          <a:cs typeface="+mj-cs"/>
          <a:sym typeface="Myriad Pro" charset="0"/>
        </a:defRPr>
      </a:lvl1pPr>
      <a:lvl2pPr algn="l" rtl="0" eaLnBrk="0" fontAlgn="base" hangingPunct="0">
        <a:spcBef>
          <a:spcPct val="0"/>
        </a:spcBef>
        <a:spcAft>
          <a:spcPct val="0"/>
        </a:spcAft>
        <a:defRPr sz="8400">
          <a:solidFill>
            <a:srgbClr val="0A2E6C"/>
          </a:solidFill>
          <a:latin typeface="Myriad Pro" charset="0"/>
          <a:ea typeface="ヒラギノ角ゴ ProN W3" charset="-128"/>
          <a:cs typeface="ヒラギノ角ゴ ProN W3" charset="-128"/>
          <a:sym typeface="Myriad Pro" charset="0"/>
        </a:defRPr>
      </a:lvl2pPr>
      <a:lvl3pPr algn="l" rtl="0" eaLnBrk="0" fontAlgn="base" hangingPunct="0">
        <a:spcBef>
          <a:spcPct val="0"/>
        </a:spcBef>
        <a:spcAft>
          <a:spcPct val="0"/>
        </a:spcAft>
        <a:defRPr sz="8400">
          <a:solidFill>
            <a:srgbClr val="0A2E6C"/>
          </a:solidFill>
          <a:latin typeface="Myriad Pro" charset="0"/>
          <a:ea typeface="ヒラギノ角ゴ ProN W3" charset="-128"/>
          <a:cs typeface="ヒラギノ角ゴ ProN W3" charset="-128"/>
          <a:sym typeface="Myriad Pro" charset="0"/>
        </a:defRPr>
      </a:lvl3pPr>
      <a:lvl4pPr algn="l" rtl="0" eaLnBrk="0" fontAlgn="base" hangingPunct="0">
        <a:spcBef>
          <a:spcPct val="0"/>
        </a:spcBef>
        <a:spcAft>
          <a:spcPct val="0"/>
        </a:spcAft>
        <a:defRPr sz="8400">
          <a:solidFill>
            <a:srgbClr val="0A2E6C"/>
          </a:solidFill>
          <a:latin typeface="Myriad Pro" charset="0"/>
          <a:ea typeface="ヒラギノ角ゴ ProN W3" charset="-128"/>
          <a:cs typeface="ヒラギノ角ゴ ProN W3" charset="-128"/>
          <a:sym typeface="Myriad Pro" charset="0"/>
        </a:defRPr>
      </a:lvl4pPr>
      <a:lvl5pPr algn="l" rtl="0" eaLnBrk="0" fontAlgn="base" hangingPunct="0">
        <a:spcBef>
          <a:spcPct val="0"/>
        </a:spcBef>
        <a:spcAft>
          <a:spcPct val="0"/>
        </a:spcAft>
        <a:defRPr sz="8400">
          <a:solidFill>
            <a:srgbClr val="0A2E6C"/>
          </a:solidFill>
          <a:latin typeface="Myriad Pro" charset="0"/>
          <a:ea typeface="ヒラギノ角ゴ ProN W3" charset="-128"/>
          <a:cs typeface="ヒラギノ角ゴ ProN W3" charset="-128"/>
          <a:sym typeface="Myriad Pro" charset="0"/>
        </a:defRPr>
      </a:lvl5pPr>
      <a:lvl6pPr marL="457200" algn="l" rtl="0" fontAlgn="base">
        <a:spcBef>
          <a:spcPct val="0"/>
        </a:spcBef>
        <a:spcAft>
          <a:spcPct val="0"/>
        </a:spcAft>
        <a:defRPr sz="8400">
          <a:solidFill>
            <a:srgbClr val="0A2E6C"/>
          </a:solidFill>
          <a:latin typeface="Myriad Pro" charset="0"/>
          <a:ea typeface="ヒラギノ角ゴ ProN W3" charset="-128"/>
          <a:cs typeface="ヒラギノ角ゴ ProN W3" charset="-128"/>
          <a:sym typeface="Myriad Pro" charset="0"/>
        </a:defRPr>
      </a:lvl6pPr>
      <a:lvl7pPr marL="914400" algn="l" rtl="0" fontAlgn="base">
        <a:spcBef>
          <a:spcPct val="0"/>
        </a:spcBef>
        <a:spcAft>
          <a:spcPct val="0"/>
        </a:spcAft>
        <a:defRPr sz="8400">
          <a:solidFill>
            <a:srgbClr val="0A2E6C"/>
          </a:solidFill>
          <a:latin typeface="Myriad Pro" charset="0"/>
          <a:ea typeface="ヒラギノ角ゴ ProN W3" charset="-128"/>
          <a:cs typeface="ヒラギノ角ゴ ProN W3" charset="-128"/>
          <a:sym typeface="Myriad Pro" charset="0"/>
        </a:defRPr>
      </a:lvl7pPr>
      <a:lvl8pPr marL="1371600" algn="l" rtl="0" fontAlgn="base">
        <a:spcBef>
          <a:spcPct val="0"/>
        </a:spcBef>
        <a:spcAft>
          <a:spcPct val="0"/>
        </a:spcAft>
        <a:defRPr sz="8400">
          <a:solidFill>
            <a:srgbClr val="0A2E6C"/>
          </a:solidFill>
          <a:latin typeface="Myriad Pro" charset="0"/>
          <a:ea typeface="ヒラギノ角ゴ ProN W3" charset="-128"/>
          <a:cs typeface="ヒラギノ角ゴ ProN W3" charset="-128"/>
          <a:sym typeface="Myriad Pro" charset="0"/>
        </a:defRPr>
      </a:lvl8pPr>
      <a:lvl9pPr marL="1828800" algn="l" rtl="0" fontAlgn="base">
        <a:spcBef>
          <a:spcPct val="0"/>
        </a:spcBef>
        <a:spcAft>
          <a:spcPct val="0"/>
        </a:spcAft>
        <a:defRPr sz="8400">
          <a:solidFill>
            <a:srgbClr val="0A2E6C"/>
          </a:solidFill>
          <a:latin typeface="Myriad Pro" charset="0"/>
          <a:ea typeface="ヒラギノ角ゴ ProN W3" charset="-128"/>
          <a:cs typeface="ヒラギノ角ゴ ProN W3" charset="-128"/>
          <a:sym typeface="Myriad Pro" charset="0"/>
        </a:defRPr>
      </a:lvl9pPr>
    </p:titleStyle>
    <p:bodyStyle>
      <a:lvl1pPr marL="838200" indent="-571500" algn="l" rtl="0" eaLnBrk="0" fontAlgn="base" hangingPunct="0">
        <a:spcBef>
          <a:spcPts val="2400"/>
        </a:spcBef>
        <a:spcAft>
          <a:spcPct val="0"/>
        </a:spcAft>
        <a:buSzPct val="171000"/>
        <a:buFont typeface="Myriad Pro Light" charset="0"/>
        <a:buChar char="•"/>
        <a:defRPr sz="4200">
          <a:solidFill>
            <a:srgbClr val="0A2E6C"/>
          </a:solidFill>
          <a:latin typeface="+mn-lt"/>
          <a:ea typeface="+mn-ea"/>
          <a:cs typeface="+mn-cs"/>
          <a:sym typeface="Myriad Pro Light" charset="0"/>
        </a:defRPr>
      </a:lvl1pPr>
      <a:lvl2pPr marL="1282700" indent="-571500" algn="l" rtl="0" eaLnBrk="0" fontAlgn="base" hangingPunct="0">
        <a:spcBef>
          <a:spcPts val="2400"/>
        </a:spcBef>
        <a:spcAft>
          <a:spcPct val="0"/>
        </a:spcAft>
        <a:buSzPct val="171000"/>
        <a:buFont typeface="Myriad Pro Light" charset="0"/>
        <a:buChar char="•"/>
        <a:defRPr sz="4200">
          <a:solidFill>
            <a:srgbClr val="0A2E6C"/>
          </a:solidFill>
          <a:latin typeface="+mn-lt"/>
          <a:ea typeface="+mn-ea"/>
          <a:cs typeface="+mn-cs"/>
          <a:sym typeface="Myriad Pro Light" charset="0"/>
        </a:defRPr>
      </a:lvl2pPr>
      <a:lvl3pPr marL="1727200" indent="-571500" algn="l" rtl="0" eaLnBrk="0" fontAlgn="base" hangingPunct="0">
        <a:spcBef>
          <a:spcPts val="2400"/>
        </a:spcBef>
        <a:spcAft>
          <a:spcPct val="0"/>
        </a:spcAft>
        <a:buSzPct val="171000"/>
        <a:buFont typeface="Myriad Pro Light" charset="0"/>
        <a:buChar char="•"/>
        <a:defRPr sz="4200">
          <a:solidFill>
            <a:srgbClr val="0A2E6C"/>
          </a:solidFill>
          <a:latin typeface="+mn-lt"/>
          <a:ea typeface="+mn-ea"/>
          <a:cs typeface="+mn-cs"/>
          <a:sym typeface="Myriad Pro Light" charset="0"/>
        </a:defRPr>
      </a:lvl3pPr>
      <a:lvl4pPr marL="2171700" indent="-571500" algn="l" rtl="0" eaLnBrk="0" fontAlgn="base" hangingPunct="0">
        <a:spcBef>
          <a:spcPts val="2400"/>
        </a:spcBef>
        <a:spcAft>
          <a:spcPct val="0"/>
        </a:spcAft>
        <a:buSzPct val="171000"/>
        <a:buFont typeface="Myriad Pro Light" charset="0"/>
        <a:buChar char="•"/>
        <a:defRPr sz="4200">
          <a:solidFill>
            <a:srgbClr val="0A2E6C"/>
          </a:solidFill>
          <a:latin typeface="+mn-lt"/>
          <a:ea typeface="+mn-ea"/>
          <a:cs typeface="+mn-cs"/>
          <a:sym typeface="Myriad Pro Light" charset="0"/>
        </a:defRPr>
      </a:lvl4pPr>
      <a:lvl5pPr marL="2616200" indent="-571500" algn="l" rtl="0" eaLnBrk="0" fontAlgn="base" hangingPunct="0">
        <a:spcBef>
          <a:spcPts val="2400"/>
        </a:spcBef>
        <a:spcAft>
          <a:spcPct val="0"/>
        </a:spcAft>
        <a:buSzPct val="171000"/>
        <a:buFont typeface="Myriad Pro Light" charset="0"/>
        <a:buChar char="•"/>
        <a:defRPr sz="4200">
          <a:solidFill>
            <a:srgbClr val="0A2E6C"/>
          </a:solidFill>
          <a:latin typeface="+mn-lt"/>
          <a:ea typeface="+mn-ea"/>
          <a:cs typeface="+mn-cs"/>
          <a:sym typeface="Myriad Pro Light" charset="0"/>
        </a:defRPr>
      </a:lvl5pPr>
      <a:lvl6pPr marL="3073400" indent="-571500" algn="l" rtl="0" fontAlgn="base">
        <a:spcBef>
          <a:spcPts val="2400"/>
        </a:spcBef>
        <a:spcAft>
          <a:spcPct val="0"/>
        </a:spcAft>
        <a:buSzPct val="171000"/>
        <a:buFont typeface="Myriad Pro Light" charset="0"/>
        <a:buChar char="•"/>
        <a:defRPr sz="4200">
          <a:solidFill>
            <a:srgbClr val="0A2E6C"/>
          </a:solidFill>
          <a:latin typeface="+mn-lt"/>
          <a:ea typeface="+mn-ea"/>
          <a:cs typeface="+mn-cs"/>
          <a:sym typeface="Myriad Pro Light" charset="0"/>
        </a:defRPr>
      </a:lvl6pPr>
      <a:lvl7pPr marL="3530600" indent="-571500" algn="l" rtl="0" fontAlgn="base">
        <a:spcBef>
          <a:spcPts val="2400"/>
        </a:spcBef>
        <a:spcAft>
          <a:spcPct val="0"/>
        </a:spcAft>
        <a:buSzPct val="171000"/>
        <a:buFont typeface="Myriad Pro Light" charset="0"/>
        <a:buChar char="•"/>
        <a:defRPr sz="4200">
          <a:solidFill>
            <a:srgbClr val="0A2E6C"/>
          </a:solidFill>
          <a:latin typeface="+mn-lt"/>
          <a:ea typeface="+mn-ea"/>
          <a:cs typeface="+mn-cs"/>
          <a:sym typeface="Myriad Pro Light" charset="0"/>
        </a:defRPr>
      </a:lvl7pPr>
      <a:lvl8pPr marL="3987800" indent="-571500" algn="l" rtl="0" fontAlgn="base">
        <a:spcBef>
          <a:spcPts val="2400"/>
        </a:spcBef>
        <a:spcAft>
          <a:spcPct val="0"/>
        </a:spcAft>
        <a:buSzPct val="171000"/>
        <a:buFont typeface="Myriad Pro Light" charset="0"/>
        <a:buChar char="•"/>
        <a:defRPr sz="4200">
          <a:solidFill>
            <a:srgbClr val="0A2E6C"/>
          </a:solidFill>
          <a:latin typeface="+mn-lt"/>
          <a:ea typeface="+mn-ea"/>
          <a:cs typeface="+mn-cs"/>
          <a:sym typeface="Myriad Pro Light" charset="0"/>
        </a:defRPr>
      </a:lvl8pPr>
      <a:lvl9pPr marL="4445000" indent="-571500" algn="l" rtl="0" fontAlgn="base">
        <a:spcBef>
          <a:spcPts val="2400"/>
        </a:spcBef>
        <a:spcAft>
          <a:spcPct val="0"/>
        </a:spcAft>
        <a:buSzPct val="171000"/>
        <a:buFont typeface="Myriad Pro Light" charset="0"/>
        <a:buChar char="•"/>
        <a:defRPr sz="4200">
          <a:solidFill>
            <a:srgbClr val="0A2E6C"/>
          </a:solidFill>
          <a:latin typeface="+mn-lt"/>
          <a:ea typeface="+mn-ea"/>
          <a:cs typeface="+mn-cs"/>
          <a:sym typeface="Myriad Pro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5" name="Rectangle 2"/>
          <p:cNvSpPr>
            <a:spLocks noGrp="1" noChangeArrowheads="1"/>
          </p:cNvSpPr>
          <p:nvPr>
            <p:ph type="body" idx="1"/>
          </p:nvPr>
        </p:nvSpPr>
        <p:spPr bwMode="auto">
          <a:xfrm>
            <a:off x="1270000" y="8280400"/>
            <a:ext cx="104648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Myriad Pro Light" charset="0"/>
              </a:rPr>
              <a:t>Click to edit Master text styles</a:t>
            </a:r>
          </a:p>
          <a:p>
            <a:pPr lvl="1"/>
            <a:r>
              <a:rPr lang="en-US" altLang="en-US">
                <a:sym typeface="Myriad Pro Light" charset="0"/>
              </a:rPr>
              <a:t>Second level</a:t>
            </a:r>
          </a:p>
          <a:p>
            <a:pPr lvl="2"/>
            <a:r>
              <a:rPr lang="en-US" altLang="en-US">
                <a:sym typeface="Myriad Pro Light" charset="0"/>
              </a:rPr>
              <a:t>Third level</a:t>
            </a:r>
          </a:p>
          <a:p>
            <a:pPr lvl="3"/>
            <a:r>
              <a:rPr lang="en-US" altLang="en-US">
                <a:sym typeface="Myriad Pro Light" charset="0"/>
              </a:rPr>
              <a:t>Fourth level</a:t>
            </a:r>
          </a:p>
          <a:p>
            <a:pPr lvl="4"/>
            <a:r>
              <a:rPr lang="en-US" altLang="en-US">
                <a:sym typeface="Myriad Pro Light" charset="0"/>
              </a:rPr>
              <a:t>Fifth level</a:t>
            </a:r>
          </a:p>
        </p:txBody>
      </p:sp>
    </p:spTree>
  </p:cSld>
  <p:clrMap bg1="dk2" tx1="lt1" bg2="dk1" tx2="lt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ransition spd="slow">
    <p:dissolv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Myriad Pro Light"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Myriad Pro Light"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Myriad Pro Light"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Myriad Pro Light"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Myriad Pro Light" charset="0"/>
        </a:defRPr>
      </a:lvl5pPr>
      <a:lvl6pPr marL="457200" algn="ctr" rtl="0" fontAlgn="base">
        <a:spcBef>
          <a:spcPct val="0"/>
        </a:spcBef>
        <a:spcAft>
          <a:spcPct val="0"/>
        </a:spcAft>
        <a:defRPr sz="3600">
          <a:solidFill>
            <a:schemeClr val="tx1"/>
          </a:solidFill>
          <a:latin typeface="+mn-lt"/>
          <a:ea typeface="+mn-ea"/>
          <a:cs typeface="+mn-cs"/>
          <a:sym typeface="Myriad Pro Light" charset="0"/>
        </a:defRPr>
      </a:lvl6pPr>
      <a:lvl7pPr marL="914400" algn="ctr" rtl="0" fontAlgn="base">
        <a:spcBef>
          <a:spcPct val="0"/>
        </a:spcBef>
        <a:spcAft>
          <a:spcPct val="0"/>
        </a:spcAft>
        <a:defRPr sz="3600">
          <a:solidFill>
            <a:schemeClr val="tx1"/>
          </a:solidFill>
          <a:latin typeface="+mn-lt"/>
          <a:ea typeface="+mn-ea"/>
          <a:cs typeface="+mn-cs"/>
          <a:sym typeface="Myriad Pro Light" charset="0"/>
        </a:defRPr>
      </a:lvl7pPr>
      <a:lvl8pPr marL="1371600" algn="ctr" rtl="0" fontAlgn="base">
        <a:spcBef>
          <a:spcPct val="0"/>
        </a:spcBef>
        <a:spcAft>
          <a:spcPct val="0"/>
        </a:spcAft>
        <a:defRPr sz="3600">
          <a:solidFill>
            <a:schemeClr val="tx1"/>
          </a:solidFill>
          <a:latin typeface="+mn-lt"/>
          <a:ea typeface="+mn-ea"/>
          <a:cs typeface="+mn-cs"/>
          <a:sym typeface="Myriad Pro Light" charset="0"/>
        </a:defRPr>
      </a:lvl8pPr>
      <a:lvl9pPr marL="1828800" algn="ctr" rtl="0" fontAlgn="base">
        <a:spcBef>
          <a:spcPct val="0"/>
        </a:spcBef>
        <a:spcAft>
          <a:spcPct val="0"/>
        </a:spcAft>
        <a:defRPr sz="3600">
          <a:solidFill>
            <a:schemeClr val="tx1"/>
          </a:solidFill>
          <a:latin typeface="+mn-lt"/>
          <a:ea typeface="+mn-ea"/>
          <a:cs typeface="+mn-cs"/>
          <a:sym typeface="Myriad Pro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50875" y="390525"/>
            <a:ext cx="1170305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50875" y="2276475"/>
            <a:ext cx="1170305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8675E0E-D337-4B49-B126-81BF15F0B15C}" type="datetimeFigureOut">
              <a:rPr lang="en-US"/>
              <a:pPr>
                <a:defRPr/>
              </a:pPr>
              <a:t>3/28/2018</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5E5CC24-C98B-4C88-A594-64C22E0B1CD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1"/>
          <p:cNvSpPr>
            <a:spLocks noGrp="1" noChangeArrowheads="1"/>
          </p:cNvSpPr>
          <p:nvPr>
            <p:ph type="ctrTitle"/>
          </p:nvPr>
        </p:nvSpPr>
        <p:spPr>
          <a:xfrm>
            <a:off x="0" y="3581400"/>
            <a:ext cx="13004800" cy="762000"/>
          </a:xfrm>
          <a:effectLst>
            <a:outerShdw blurRad="127000" dist="25399" dir="2700000" algn="ctr" rotWithShape="0">
              <a:srgbClr val="000000">
                <a:alpha val="50000"/>
              </a:srgbClr>
            </a:outerShdw>
          </a:effectLst>
        </p:spPr>
        <p:txBody>
          <a:bodyPr/>
          <a:lstStyle/>
          <a:p>
            <a:pPr algn="ctr" eaLnBrk="1" hangingPunct="1">
              <a:defRPr/>
            </a:pPr>
            <a:r>
              <a:rPr lang="en-US" sz="8000" dirty="0" smtClean="0">
                <a:solidFill>
                  <a:srgbClr val="2D6A1E"/>
                </a:solidFill>
                <a:latin typeface="Arial" charset="0"/>
                <a:ea typeface="ヒラギノ角ゴ ProN W6" charset="-128"/>
                <a:sym typeface="Myriad Pro Semibold" charset="0"/>
              </a:rPr>
              <a:t>Dr. Herbert </a:t>
            </a:r>
            <a:r>
              <a:rPr lang="en-US" sz="8000" dirty="0" err="1" smtClean="0">
                <a:solidFill>
                  <a:srgbClr val="2D6A1E"/>
                </a:solidFill>
                <a:latin typeface="Arial" charset="0"/>
                <a:ea typeface="ヒラギノ角ゴ ProN W6" charset="-128"/>
                <a:sym typeface="Myriad Pro Semibold" charset="0"/>
              </a:rPr>
              <a:t>Mozell</a:t>
            </a:r>
            <a:r>
              <a:rPr lang="en-US" sz="8000" dirty="0" smtClean="0">
                <a:solidFill>
                  <a:srgbClr val="2D6A1E"/>
                </a:solidFill>
                <a:latin typeface="Arial" charset="0"/>
                <a:ea typeface="ヒラギノ角ゴ ProN W6" charset="-128"/>
                <a:sym typeface="Myriad Pro Semibold" charset="0"/>
              </a:rPr>
              <a:t> </a:t>
            </a:r>
            <a:br>
              <a:rPr lang="en-US" sz="8000" dirty="0" smtClean="0">
                <a:solidFill>
                  <a:srgbClr val="2D6A1E"/>
                </a:solidFill>
                <a:latin typeface="Arial" charset="0"/>
                <a:ea typeface="ヒラギノ角ゴ ProN W6" charset="-128"/>
                <a:sym typeface="Myriad Pro Semibold" charset="0"/>
              </a:rPr>
            </a:br>
            <a:r>
              <a:rPr lang="en-US" sz="8000" dirty="0" smtClean="0">
                <a:solidFill>
                  <a:srgbClr val="2D6A1E"/>
                </a:solidFill>
                <a:latin typeface="Arial" charset="0"/>
                <a:ea typeface="ヒラギノ角ゴ ProN W6" charset="-128"/>
                <a:sym typeface="Myriad Pro Semibold" charset="0"/>
              </a:rPr>
              <a:t/>
            </a:r>
            <a:br>
              <a:rPr lang="en-US" sz="8000" dirty="0" smtClean="0">
                <a:solidFill>
                  <a:srgbClr val="2D6A1E"/>
                </a:solidFill>
                <a:latin typeface="Arial" charset="0"/>
                <a:ea typeface="ヒラギノ角ゴ ProN W6" charset="-128"/>
                <a:sym typeface="Myriad Pro Semibold" charset="0"/>
              </a:rPr>
            </a:br>
            <a:r>
              <a:rPr lang="en-US" sz="8000" dirty="0" smtClean="0">
                <a:solidFill>
                  <a:srgbClr val="2D6A1E"/>
                </a:solidFill>
                <a:latin typeface="Arial" charset="0"/>
                <a:ea typeface="ヒラギノ角ゴ ProN W6" charset="-128"/>
                <a:sym typeface="Myriad Pro Semibold" charset="0"/>
              </a:rPr>
              <a:t>Teach to Teacher</a:t>
            </a:r>
            <a:br>
              <a:rPr lang="en-US" sz="8000" dirty="0" smtClean="0">
                <a:solidFill>
                  <a:srgbClr val="2D6A1E"/>
                </a:solidFill>
                <a:latin typeface="Arial" charset="0"/>
                <a:ea typeface="ヒラギノ角ゴ ProN W6" charset="-128"/>
                <a:sym typeface="Myriad Pro Semibold" charset="0"/>
              </a:rPr>
            </a:br>
            <a:r>
              <a:rPr lang="en-US" sz="8000" dirty="0" smtClean="0">
                <a:solidFill>
                  <a:srgbClr val="2D6A1E"/>
                </a:solidFill>
                <a:latin typeface="Arial" charset="0"/>
                <a:ea typeface="ヒラギノ角ゴ ProN W6" charset="-128"/>
                <a:sym typeface="Myriad Pro Semibold" charset="0"/>
              </a:rPr>
              <a:t/>
            </a:r>
            <a:br>
              <a:rPr lang="en-US" sz="8000" dirty="0" smtClean="0">
                <a:solidFill>
                  <a:srgbClr val="2D6A1E"/>
                </a:solidFill>
                <a:latin typeface="Arial" charset="0"/>
                <a:ea typeface="ヒラギノ角ゴ ProN W6" charset="-128"/>
                <a:sym typeface="Myriad Pro Semibold" charset="0"/>
              </a:rPr>
            </a:br>
            <a:r>
              <a:rPr lang="en-US" sz="8000" dirty="0" smtClean="0">
                <a:solidFill>
                  <a:srgbClr val="2D6A1E"/>
                </a:solidFill>
                <a:latin typeface="Arial" charset="0"/>
                <a:ea typeface="ヒラギノ角ゴ ProN W6" charset="-128"/>
                <a:sym typeface="Myriad Pro Semibold" charset="0"/>
              </a:rPr>
              <a:t>Welcome and Introductions</a:t>
            </a:r>
            <a:endParaRPr lang="en-US" sz="8000" dirty="0">
              <a:latin typeface="Arial" charset="0"/>
              <a:cs typeface="Arial" charset="0"/>
              <a:sym typeface="Myriad Pro Light" charset="0"/>
            </a:endParaRPr>
          </a:p>
        </p:txBody>
      </p:sp>
      <p:pic>
        <p:nvPicPr>
          <p:cNvPr id="33795" name="Picture 3"/>
          <p:cNvPicPr>
            <a:picLocks noChangeAspect="1" noChangeArrowheads="1"/>
          </p:cNvPicPr>
          <p:nvPr/>
        </p:nvPicPr>
        <p:blipFill>
          <a:blip r:embed="rId2"/>
          <a:srcRect/>
          <a:stretch>
            <a:fillRect/>
          </a:stretch>
        </p:blipFill>
        <p:spPr bwMode="auto">
          <a:xfrm>
            <a:off x="10850176" y="952500"/>
            <a:ext cx="1019175" cy="137160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796" name="Picture 4"/>
          <p:cNvPicPr>
            <a:picLocks noChangeAspect="1" noChangeArrowheads="1"/>
          </p:cNvPicPr>
          <p:nvPr/>
        </p:nvPicPr>
        <p:blipFill>
          <a:blip r:embed="rId3"/>
          <a:srcRect/>
          <a:stretch>
            <a:fillRect/>
          </a:stretch>
        </p:blipFill>
        <p:spPr bwMode="auto">
          <a:xfrm>
            <a:off x="1158103" y="895350"/>
            <a:ext cx="1019175" cy="137160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86325979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wipe(left)">
                                      <p:cBhvr>
                                        <p:cTn id="7" dur="500"/>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1"/>
          <p:cNvSpPr>
            <a:spLocks noGrp="1" noChangeArrowheads="1"/>
          </p:cNvSpPr>
          <p:nvPr>
            <p:ph type="ctrTitle"/>
          </p:nvPr>
        </p:nvSpPr>
        <p:spPr>
          <a:xfrm>
            <a:off x="0" y="4267200"/>
            <a:ext cx="13004800" cy="762000"/>
          </a:xfrm>
          <a:effectLst>
            <a:outerShdw blurRad="127000" dist="25399" dir="2700000" algn="ctr" rotWithShape="0">
              <a:srgbClr val="000000">
                <a:alpha val="50000"/>
              </a:srgbClr>
            </a:outerShdw>
          </a:effectLst>
        </p:spPr>
        <p:txBody>
          <a:bodyPr/>
          <a:lstStyle/>
          <a:p>
            <a:pPr algn="ctr" eaLnBrk="1" hangingPunct="1">
              <a:defRPr/>
            </a:pPr>
            <a:r>
              <a:rPr lang="en-US" sz="8000" dirty="0" smtClean="0">
                <a:solidFill>
                  <a:srgbClr val="2D6A1E"/>
                </a:solidFill>
                <a:latin typeface="Arial" charset="0"/>
                <a:ea typeface="ヒラギノ角ゴ ProN W6" charset="-128"/>
                <a:sym typeface="Myriad Pro Semibold" charset="0"/>
              </a:rPr>
              <a:t>Dr. Herbert </a:t>
            </a:r>
            <a:r>
              <a:rPr lang="en-US" sz="8000" dirty="0" err="1" smtClean="0">
                <a:solidFill>
                  <a:srgbClr val="2D6A1E"/>
                </a:solidFill>
                <a:latin typeface="Arial" charset="0"/>
                <a:ea typeface="ヒラギノ角ゴ ProN W6" charset="-128"/>
                <a:sym typeface="Myriad Pro Semibold" charset="0"/>
              </a:rPr>
              <a:t>Mozell</a:t>
            </a:r>
            <a:r>
              <a:rPr lang="en-US" sz="8000" dirty="0" smtClean="0">
                <a:solidFill>
                  <a:srgbClr val="2D6A1E"/>
                </a:solidFill>
                <a:latin typeface="Arial" charset="0"/>
                <a:ea typeface="ヒラギノ角ゴ ProN W6" charset="-128"/>
                <a:sym typeface="Myriad Pro Semibold" charset="0"/>
              </a:rPr>
              <a:t> </a:t>
            </a:r>
            <a:r>
              <a:rPr lang="en-US" sz="8000" dirty="0">
                <a:solidFill>
                  <a:srgbClr val="2D6A1E"/>
                </a:solidFill>
                <a:latin typeface="Arial" charset="0"/>
                <a:ea typeface="ヒラギノ角ゴ ProN W6" charset="-128"/>
                <a:sym typeface="Myriad Pro Semibold" charset="0"/>
              </a:rPr>
              <a:t/>
            </a:r>
            <a:br>
              <a:rPr lang="en-US" sz="8000" dirty="0">
                <a:solidFill>
                  <a:srgbClr val="2D6A1E"/>
                </a:solidFill>
                <a:latin typeface="Arial" charset="0"/>
                <a:ea typeface="ヒラギノ角ゴ ProN W6" charset="-128"/>
                <a:sym typeface="Myriad Pro Semibold" charset="0"/>
              </a:rPr>
            </a:br>
            <a:r>
              <a:rPr lang="en-US" sz="8000" dirty="0" smtClean="0">
                <a:solidFill>
                  <a:srgbClr val="2D6A1E"/>
                </a:solidFill>
                <a:latin typeface="Arial" charset="0"/>
                <a:ea typeface="ヒラギノ角ゴ ProN W6" charset="-128"/>
                <a:sym typeface="Myriad Pro Semibold" charset="0"/>
              </a:rPr>
              <a:t>dr.moemozell@gmail.com</a:t>
            </a:r>
            <a:r>
              <a:rPr lang="en-US" sz="8000" dirty="0">
                <a:solidFill>
                  <a:srgbClr val="2D6A1E"/>
                </a:solidFill>
                <a:latin typeface="Arial" charset="0"/>
                <a:ea typeface="ヒラギノ角ゴ ProN W6" charset="-128"/>
                <a:sym typeface="Myriad Pro Semibold" charset="0"/>
              </a:rPr>
              <a:t/>
            </a:r>
            <a:br>
              <a:rPr lang="en-US" sz="8000" dirty="0">
                <a:solidFill>
                  <a:srgbClr val="2D6A1E"/>
                </a:solidFill>
                <a:latin typeface="Arial" charset="0"/>
                <a:ea typeface="ヒラギノ角ゴ ProN W6" charset="-128"/>
                <a:sym typeface="Myriad Pro Semibold" charset="0"/>
              </a:rPr>
            </a:br>
            <a:r>
              <a:rPr lang="en-US" sz="8000" dirty="0" smtClean="0">
                <a:solidFill>
                  <a:srgbClr val="2D6A1E"/>
                </a:solidFill>
                <a:latin typeface="Arial" charset="0"/>
                <a:ea typeface="ヒラギノ角ゴ ProN W6" charset="-128"/>
                <a:sym typeface="Myriad Pro Semibold" charset="0"/>
              </a:rPr>
              <a:t/>
            </a:r>
            <a:br>
              <a:rPr lang="en-US" sz="8000" dirty="0" smtClean="0">
                <a:solidFill>
                  <a:srgbClr val="2D6A1E"/>
                </a:solidFill>
                <a:latin typeface="Arial" charset="0"/>
                <a:ea typeface="ヒラギノ角ゴ ProN W6" charset="-128"/>
                <a:sym typeface="Myriad Pro Semibold" charset="0"/>
              </a:rPr>
            </a:br>
            <a:r>
              <a:rPr lang="en-US" sz="6000" dirty="0" smtClean="0">
                <a:solidFill>
                  <a:srgbClr val="2D6A1E"/>
                </a:solidFill>
                <a:latin typeface="Arial" charset="0"/>
                <a:ea typeface="ヒラギノ角ゴ ProN W6" charset="-128"/>
                <a:sym typeface="Myriad Pro Semibold" charset="0"/>
              </a:rPr>
              <a:t>Thank </a:t>
            </a:r>
            <a:r>
              <a:rPr lang="en-US" sz="6000" dirty="0">
                <a:solidFill>
                  <a:srgbClr val="2D6A1E"/>
                </a:solidFill>
                <a:latin typeface="Arial" charset="0"/>
                <a:ea typeface="ヒラギノ角ゴ ProN W6" charset="-128"/>
                <a:sym typeface="Myriad Pro Semibold" charset="0"/>
              </a:rPr>
              <a:t>you for selecting this break-out session to attend.  Please email me after the conference for any additional information you may need. </a:t>
            </a:r>
            <a:r>
              <a:rPr lang="en-US" sz="1200" dirty="0">
                <a:solidFill>
                  <a:srgbClr val="2D6A1E"/>
                </a:solidFill>
                <a:latin typeface="Arial" charset="0"/>
                <a:ea typeface="Myriad Pro Light" charset="0"/>
                <a:sym typeface="Myriad Pro Light" charset="0"/>
              </a:rPr>
              <a:t/>
            </a:r>
            <a:br>
              <a:rPr lang="en-US" sz="1200" dirty="0">
                <a:solidFill>
                  <a:srgbClr val="2D6A1E"/>
                </a:solidFill>
                <a:latin typeface="Arial" charset="0"/>
                <a:ea typeface="Myriad Pro Light" charset="0"/>
                <a:sym typeface="Myriad Pro Light" charset="0"/>
              </a:rPr>
            </a:br>
            <a:r>
              <a:rPr lang="en-US" sz="800" dirty="0">
                <a:latin typeface="Arial" charset="0"/>
                <a:cs typeface="Arial" charset="0"/>
                <a:sym typeface="Myriad Pro Light" charset="0"/>
              </a:rPr>
              <a:t/>
            </a:r>
            <a:br>
              <a:rPr lang="en-US" sz="800" dirty="0">
                <a:latin typeface="Arial" charset="0"/>
                <a:cs typeface="Arial" charset="0"/>
                <a:sym typeface="Myriad Pro Light" charset="0"/>
              </a:rPr>
            </a:br>
            <a:endParaRPr lang="en-US" sz="3200" dirty="0">
              <a:latin typeface="Arial" charset="0"/>
              <a:cs typeface="Arial" charset="0"/>
              <a:sym typeface="Myriad Pro Light" charset="0"/>
            </a:endParaRPr>
          </a:p>
        </p:txBody>
      </p:sp>
      <p:pic>
        <p:nvPicPr>
          <p:cNvPr id="33795" name="Picture 3"/>
          <p:cNvPicPr>
            <a:picLocks noChangeAspect="1" noChangeArrowheads="1"/>
          </p:cNvPicPr>
          <p:nvPr/>
        </p:nvPicPr>
        <p:blipFill>
          <a:blip r:embed="rId2"/>
          <a:srcRect/>
          <a:stretch>
            <a:fillRect/>
          </a:stretch>
        </p:blipFill>
        <p:spPr bwMode="auto">
          <a:xfrm>
            <a:off x="10763680" y="529282"/>
            <a:ext cx="1019175" cy="137160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796" name="Picture 4"/>
          <p:cNvPicPr>
            <a:picLocks noChangeAspect="1" noChangeArrowheads="1"/>
          </p:cNvPicPr>
          <p:nvPr/>
        </p:nvPicPr>
        <p:blipFill>
          <a:blip r:embed="rId3"/>
          <a:srcRect/>
          <a:stretch>
            <a:fillRect/>
          </a:stretch>
        </p:blipFill>
        <p:spPr bwMode="auto">
          <a:xfrm>
            <a:off x="1269313" y="615779"/>
            <a:ext cx="1019175" cy="137160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3668868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wipe(left)">
                                      <p:cBhvr>
                                        <p:cTn id="7" dur="500"/>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1"/>
          <p:cNvSpPr>
            <a:spLocks noGrp="1" noChangeArrowheads="1"/>
          </p:cNvSpPr>
          <p:nvPr>
            <p:ph type="ctrTitle"/>
          </p:nvPr>
        </p:nvSpPr>
        <p:spPr>
          <a:xfrm>
            <a:off x="101600" y="3581400"/>
            <a:ext cx="12801600" cy="762000"/>
          </a:xfrm>
          <a:effectLst>
            <a:outerShdw blurRad="127000" dist="25399" dir="2700000" algn="ctr" rotWithShape="0">
              <a:srgbClr val="000000">
                <a:alpha val="50000"/>
              </a:srgbClr>
            </a:outerShdw>
          </a:effectLst>
        </p:spPr>
        <p:txBody>
          <a:bodyPr/>
          <a:lstStyle/>
          <a:p>
            <a:pPr algn="ctr" eaLnBrk="1" hangingPunct="1">
              <a:defRPr/>
            </a:pPr>
            <a:r>
              <a:rPr lang="en-US" sz="8000" dirty="0" smtClean="0">
                <a:solidFill>
                  <a:srgbClr val="2D6A1E"/>
                </a:solidFill>
                <a:latin typeface="Arial" charset="0"/>
                <a:ea typeface="ヒラギノ角ゴ ProN W6" charset="-128"/>
                <a:sym typeface="Myriad Pro Semibold" charset="0"/>
              </a:rPr>
              <a:t>“How Many Times Do I Have To Tell You?”</a:t>
            </a:r>
            <a:r>
              <a:rPr lang="en-US" sz="3200" dirty="0">
                <a:latin typeface="Arial" charset="0"/>
                <a:sym typeface="Myriad Pro Light" charset="0"/>
              </a:rPr>
              <a:t/>
            </a:r>
            <a:br>
              <a:rPr lang="en-US" sz="3200" dirty="0">
                <a:latin typeface="Arial" charset="0"/>
                <a:sym typeface="Myriad Pro Light" charset="0"/>
              </a:rPr>
            </a:br>
            <a:r>
              <a:rPr lang="en-US" sz="3200" dirty="0">
                <a:latin typeface="Arial" charset="0"/>
                <a:sym typeface="Myriad Pro Light" charset="0"/>
              </a:rPr>
              <a:t/>
            </a:r>
            <a:br>
              <a:rPr lang="en-US" sz="3200" dirty="0">
                <a:latin typeface="Arial" charset="0"/>
                <a:sym typeface="Myriad Pro Light" charset="0"/>
              </a:rPr>
            </a:br>
            <a:r>
              <a:rPr lang="en-US" sz="2400" b="1" dirty="0">
                <a:latin typeface="Arial" charset="0"/>
                <a:sym typeface="Myriad Pro Light" charset="0"/>
              </a:rPr>
              <a:t>Educators on average are losing 5-9 hours a week on lower-level discipline challenges. Low-level disruptions are stealing precious instruction time. Academics and discipline go hand in hand. You can be the best content instructor, but without the ability to control the classroom the best lessons remain undelivered. Participants will learn how to avoid the "debate bait"—how to eliminate warnings and multiple requests. Participants will learn how to increase academics, decrease discipline challenges, gain parent support, and empower all educators. Participants will be encouraged and challenged to implement strategies and techniques that will change the classroom and campus climate immediately. Educators have reported a 70 percent and more success rate in reducing discipline using these techniques and strategies.</a:t>
            </a:r>
            <a:r>
              <a:rPr lang="en-US" sz="2400" dirty="0">
                <a:latin typeface="Arial" charset="0"/>
                <a:sym typeface="Myriad Pro Light" charset="0"/>
              </a:rPr>
              <a:t>  </a:t>
            </a:r>
            <a:endParaRPr lang="en-US" sz="2400" dirty="0">
              <a:latin typeface="Arial" charset="0"/>
              <a:cs typeface="Arial" charset="0"/>
              <a:sym typeface="Myriad Pro Light" charset="0"/>
            </a:endParaRPr>
          </a:p>
        </p:txBody>
      </p:sp>
      <p:pic>
        <p:nvPicPr>
          <p:cNvPr id="33795" name="Picture 3"/>
          <p:cNvPicPr>
            <a:picLocks noChangeAspect="1" noChangeArrowheads="1"/>
          </p:cNvPicPr>
          <p:nvPr/>
        </p:nvPicPr>
        <p:blipFill>
          <a:blip r:embed="rId2"/>
          <a:srcRect/>
          <a:stretch>
            <a:fillRect/>
          </a:stretch>
        </p:blipFill>
        <p:spPr bwMode="auto">
          <a:xfrm>
            <a:off x="11603939" y="457715"/>
            <a:ext cx="1019175" cy="137160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796" name="Picture 4"/>
          <p:cNvPicPr>
            <a:picLocks noChangeAspect="1" noChangeArrowheads="1"/>
          </p:cNvPicPr>
          <p:nvPr/>
        </p:nvPicPr>
        <p:blipFill>
          <a:blip r:embed="rId3"/>
          <a:srcRect/>
          <a:stretch>
            <a:fillRect/>
          </a:stretch>
        </p:blipFill>
        <p:spPr bwMode="auto">
          <a:xfrm>
            <a:off x="391984" y="457715"/>
            <a:ext cx="1019175" cy="137160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wipe(left)">
                                      <p:cBhvr>
                                        <p:cTn id="7" dur="500"/>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1"/>
          <p:cNvSpPr>
            <a:spLocks noGrp="1" noChangeArrowheads="1"/>
          </p:cNvSpPr>
          <p:nvPr>
            <p:ph type="ctrTitle"/>
          </p:nvPr>
        </p:nvSpPr>
        <p:spPr>
          <a:xfrm>
            <a:off x="101600" y="3581400"/>
            <a:ext cx="12801600" cy="762000"/>
          </a:xfrm>
          <a:effectLst>
            <a:outerShdw blurRad="127000" dist="25399" dir="2700000" algn="ctr" rotWithShape="0">
              <a:srgbClr val="000000">
                <a:alpha val="50000"/>
              </a:srgbClr>
            </a:outerShdw>
          </a:effectLst>
        </p:spPr>
        <p:txBody>
          <a:bodyPr/>
          <a:lstStyle/>
          <a:p>
            <a:pPr algn="ctr" eaLnBrk="1" hangingPunct="1">
              <a:defRPr/>
            </a:pPr>
            <a:r>
              <a:rPr lang="en-US" sz="6600" b="1" i="1" dirty="0"/>
              <a:t>“If not now, when?  </a:t>
            </a:r>
            <a:br>
              <a:rPr lang="en-US" sz="6600" b="1" i="1" dirty="0"/>
            </a:br>
            <a:r>
              <a:rPr lang="en-US" sz="6600" b="1" i="1" dirty="0"/>
              <a:t>If not here, where?” </a:t>
            </a:r>
            <a:br>
              <a:rPr lang="en-US" sz="6600" b="1" i="1" dirty="0"/>
            </a:br>
            <a:r>
              <a:rPr lang="en-US" sz="6600" b="1" i="1" dirty="0"/>
              <a:t>– Sir Winston Churchill</a:t>
            </a:r>
            <a:r>
              <a:rPr lang="en-US" dirty="0"/>
              <a:t/>
            </a:r>
            <a:br>
              <a:rPr lang="en-US" dirty="0"/>
            </a:br>
            <a:r>
              <a:rPr lang="en-US" sz="3200" dirty="0">
                <a:latin typeface="Arial" charset="0"/>
                <a:sym typeface="Myriad Pro Light" charset="0"/>
              </a:rPr>
              <a:t/>
            </a:r>
            <a:br>
              <a:rPr lang="en-US" sz="3200" dirty="0">
                <a:latin typeface="Arial" charset="0"/>
                <a:sym typeface="Myriad Pro Light" charset="0"/>
              </a:rPr>
            </a:br>
            <a:r>
              <a:rPr lang="en-US" sz="2400" b="1" dirty="0">
                <a:latin typeface="Arial" charset="0"/>
                <a:sym typeface="Myriad Pro Light" charset="0"/>
              </a:rPr>
              <a:t>It is time to reclaim instruction time!  Do we truly have high expectations when we allow students to act inappropriately?  What message are we sending them when we “pay” students to behave? We can no longer continue going through the motions and expect positive change.  We need to take a stand for what is best… high expectations for academics and discipline… it only makes sense!</a:t>
            </a:r>
            <a:endParaRPr lang="en-US" sz="2400" dirty="0">
              <a:latin typeface="Arial" charset="0"/>
              <a:cs typeface="Arial" charset="0"/>
              <a:sym typeface="Myriad Pro Light" charset="0"/>
            </a:endParaRPr>
          </a:p>
        </p:txBody>
      </p:sp>
      <p:pic>
        <p:nvPicPr>
          <p:cNvPr id="33795" name="Picture 3"/>
          <p:cNvPicPr>
            <a:picLocks noChangeAspect="1" noChangeArrowheads="1"/>
          </p:cNvPicPr>
          <p:nvPr/>
        </p:nvPicPr>
        <p:blipFill>
          <a:blip r:embed="rId2"/>
          <a:srcRect/>
          <a:stretch>
            <a:fillRect/>
          </a:stretch>
        </p:blipFill>
        <p:spPr bwMode="auto">
          <a:xfrm>
            <a:off x="10368262" y="1162050"/>
            <a:ext cx="1019175" cy="137160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796" name="Picture 4"/>
          <p:cNvPicPr>
            <a:picLocks noChangeAspect="1" noChangeArrowheads="1"/>
          </p:cNvPicPr>
          <p:nvPr/>
        </p:nvPicPr>
        <p:blipFill>
          <a:blip r:embed="rId3"/>
          <a:srcRect/>
          <a:stretch>
            <a:fillRect/>
          </a:stretch>
        </p:blipFill>
        <p:spPr bwMode="auto">
          <a:xfrm>
            <a:off x="1738870" y="1162050"/>
            <a:ext cx="1019175" cy="137160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55697859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wipe(left)">
                                      <p:cBhvr>
                                        <p:cTn id="7" dur="500"/>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1"/>
          <p:cNvSpPr>
            <a:spLocks noGrp="1" noChangeArrowheads="1"/>
          </p:cNvSpPr>
          <p:nvPr>
            <p:ph type="ctrTitle"/>
          </p:nvPr>
        </p:nvSpPr>
        <p:spPr>
          <a:xfrm>
            <a:off x="101600" y="3581400"/>
            <a:ext cx="12801600" cy="762000"/>
          </a:xfrm>
          <a:effectLst>
            <a:outerShdw blurRad="127000" dist="25399" dir="2700000" algn="ctr" rotWithShape="0">
              <a:srgbClr val="000000">
                <a:alpha val="50000"/>
              </a:srgbClr>
            </a:outerShdw>
          </a:effectLst>
        </p:spPr>
        <p:txBody>
          <a:bodyPr/>
          <a:lstStyle/>
          <a:p>
            <a:pPr algn="ctr" eaLnBrk="1" hangingPunct="1">
              <a:defRPr/>
            </a:pPr>
            <a:r>
              <a:rPr lang="en-US" sz="6600" b="1" i="1" dirty="0"/>
              <a:t>“If not now, when?  </a:t>
            </a:r>
            <a:br>
              <a:rPr lang="en-US" sz="6600" b="1" i="1" dirty="0"/>
            </a:br>
            <a:r>
              <a:rPr lang="en-US" sz="6600" b="1" i="1" dirty="0"/>
              <a:t>If not here, where?” </a:t>
            </a:r>
            <a:br>
              <a:rPr lang="en-US" sz="6600" b="1" i="1" dirty="0"/>
            </a:br>
            <a:r>
              <a:rPr lang="en-US" sz="6600" b="1" i="1" dirty="0"/>
              <a:t>– Sir Winston Churchill</a:t>
            </a:r>
            <a:r>
              <a:rPr lang="en-US" dirty="0"/>
              <a:t/>
            </a:r>
            <a:br>
              <a:rPr lang="en-US" dirty="0"/>
            </a:br>
            <a:r>
              <a:rPr lang="en-US" sz="3200" dirty="0">
                <a:latin typeface="Arial" charset="0"/>
                <a:sym typeface="Myriad Pro Light" charset="0"/>
              </a:rPr>
              <a:t/>
            </a:r>
            <a:br>
              <a:rPr lang="en-US" sz="3200" dirty="0">
                <a:latin typeface="Arial" charset="0"/>
                <a:sym typeface="Myriad Pro Light" charset="0"/>
              </a:rPr>
            </a:br>
            <a:r>
              <a:rPr lang="en-US" sz="2400" b="1" dirty="0">
                <a:latin typeface="Arial" charset="0"/>
                <a:sym typeface="Myriad Pro Light" charset="0"/>
              </a:rPr>
              <a:t>Classroom management was rated as the most important variable to building and sustaining a high achieving classroom. Classroom management (or lack of) is also the number one reason why educators are leaving the profession.  You do not need to spend any more money on new curricula, fancy programs, or trendy experts to increase student performance.  You need to give your teachers world-class classroom management training.  You need to give your students the calm, quiet, happy, high-performing environments in which they can excel.  Your campus needs “Time To Teach” techniques and strategies for success!</a:t>
            </a:r>
            <a:endParaRPr lang="en-US" sz="2400" dirty="0">
              <a:latin typeface="Arial" charset="0"/>
              <a:cs typeface="Arial" charset="0"/>
              <a:sym typeface="Myriad Pro Light" charset="0"/>
            </a:endParaRPr>
          </a:p>
        </p:txBody>
      </p:sp>
      <p:pic>
        <p:nvPicPr>
          <p:cNvPr id="33795" name="Picture 3"/>
          <p:cNvPicPr>
            <a:picLocks noChangeAspect="1" noChangeArrowheads="1"/>
          </p:cNvPicPr>
          <p:nvPr/>
        </p:nvPicPr>
        <p:blipFill>
          <a:blip r:embed="rId2"/>
          <a:srcRect/>
          <a:stretch>
            <a:fillRect/>
          </a:stretch>
        </p:blipFill>
        <p:spPr bwMode="auto">
          <a:xfrm>
            <a:off x="10615398" y="754277"/>
            <a:ext cx="1019175" cy="137160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796" name="Picture 4"/>
          <p:cNvPicPr>
            <a:picLocks noChangeAspect="1" noChangeArrowheads="1"/>
          </p:cNvPicPr>
          <p:nvPr/>
        </p:nvPicPr>
        <p:blipFill>
          <a:blip r:embed="rId3"/>
          <a:srcRect/>
          <a:stretch>
            <a:fillRect/>
          </a:stretch>
        </p:blipFill>
        <p:spPr bwMode="auto">
          <a:xfrm>
            <a:off x="1565876" y="754277"/>
            <a:ext cx="1019175" cy="1371600"/>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71373180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wipe(left)">
                                      <p:cBhvr>
                                        <p:cTn id="7" dur="500"/>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Line 1"/>
          <p:cNvSpPr>
            <a:spLocks noChangeShapeType="1"/>
          </p:cNvSpPr>
          <p:nvPr/>
        </p:nvSpPr>
        <p:spPr bwMode="auto">
          <a:xfrm>
            <a:off x="8067675" y="849313"/>
            <a:ext cx="0" cy="1868487"/>
          </a:xfrm>
          <a:prstGeom prst="line">
            <a:avLst/>
          </a:prstGeom>
          <a:noFill/>
          <a:ln w="6350">
            <a:solidFill>
              <a:schemeClr val="tx1">
                <a:alpha val="36078"/>
              </a:schemeClr>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8370" name="Rectangle 2"/>
          <p:cNvSpPr>
            <a:spLocks/>
          </p:cNvSpPr>
          <p:nvPr/>
        </p:nvSpPr>
        <p:spPr bwMode="auto">
          <a:xfrm>
            <a:off x="4643438" y="3657600"/>
            <a:ext cx="82296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317500" indent="-317500" eaLnBrk="0" hangingPunct="0">
              <a:defRPr sz="4200">
                <a:solidFill>
                  <a:srgbClr val="FFFFFF"/>
                </a:solidFill>
                <a:latin typeface="Gill Sans" charset="0"/>
                <a:ea typeface="ヒラギノ角ゴ ProN W3" charset="-128"/>
                <a:sym typeface="Gill Sans" charset="0"/>
              </a:defRPr>
            </a:lvl1pPr>
            <a:lvl2pPr marL="774700" indent="-317500" eaLnBrk="0" hangingPunct="0">
              <a:defRPr sz="4200">
                <a:solidFill>
                  <a:srgbClr val="FFFFFF"/>
                </a:solidFill>
                <a:latin typeface="Gill Sans" charset="0"/>
                <a:ea typeface="ヒラギノ角ゴ ProN W3" charset="-128"/>
                <a:sym typeface="Gill Sans" charset="0"/>
              </a:defRPr>
            </a:lvl2pPr>
            <a:lvl3pPr marL="1409700" indent="-317500" eaLnBrk="0" hangingPunct="0">
              <a:defRPr sz="4200">
                <a:solidFill>
                  <a:srgbClr val="FFFFFF"/>
                </a:solidFill>
                <a:latin typeface="Gill Sans" charset="0"/>
                <a:ea typeface="ヒラギノ角ゴ ProN W3" charset="-128"/>
                <a:sym typeface="Gill Sans" charset="0"/>
              </a:defRPr>
            </a:lvl3pPr>
            <a:lvl4pPr marL="1600200" indent="-228600" eaLnBrk="0" hangingPunct="0">
              <a:defRPr sz="4200">
                <a:solidFill>
                  <a:srgbClr val="FFFFFF"/>
                </a:solidFill>
                <a:latin typeface="Gill Sans" charset="0"/>
                <a:ea typeface="ヒラギノ角ゴ ProN W3" charset="-128"/>
                <a:sym typeface="Gill Sans" charset="0"/>
              </a:defRPr>
            </a:lvl4pPr>
            <a:lvl5pPr marL="2057400" indent="-228600" eaLnBrk="0" hangingPunct="0">
              <a:defRPr sz="42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9pPr>
          </a:lstStyle>
          <a:p>
            <a:pPr marL="457200" lvl="1" indent="0" algn="l" eaLnBrk="1" hangingPunct="1">
              <a:lnSpc>
                <a:spcPct val="80000"/>
              </a:lnSpc>
              <a:spcBef>
                <a:spcPts val="1400"/>
              </a:spcBef>
              <a:buSzPct val="171000"/>
            </a:pPr>
            <a:r>
              <a:rPr lang="en-US" altLang="en-US" sz="2900" dirty="0">
                <a:solidFill>
                  <a:srgbClr val="00417B"/>
                </a:solidFill>
                <a:latin typeface="Arial" panose="020B0604020202020204" pitchFamily="34" charset="0"/>
                <a:sym typeface="Myriad Pro Light" charset="0"/>
              </a:rPr>
              <a:t>Calm is: </a:t>
            </a:r>
            <a:r>
              <a:rPr lang="en-US" altLang="en-US" sz="3200" dirty="0" smtClean="0">
                <a:solidFill>
                  <a:srgbClr val="00417B"/>
                </a:solidFill>
                <a:latin typeface="Arial" panose="020B0604020202020204" pitchFamily="34" charset="0"/>
                <a:sym typeface="Myriad Pro Light" charset="0"/>
              </a:rPr>
              <a:t>________________________</a:t>
            </a:r>
            <a:endParaRPr lang="en-US" altLang="en-US" sz="3200" dirty="0">
              <a:solidFill>
                <a:srgbClr val="00417B"/>
              </a:solidFill>
              <a:latin typeface="Arial" panose="020B0604020202020204" pitchFamily="34" charset="0"/>
              <a:sym typeface="Myriad Pro Light" charset="0"/>
            </a:endParaRPr>
          </a:p>
          <a:p>
            <a:pPr marL="457200" lvl="1" indent="0" algn="l" eaLnBrk="1" hangingPunct="1">
              <a:lnSpc>
                <a:spcPct val="80000"/>
              </a:lnSpc>
              <a:spcBef>
                <a:spcPts val="1400"/>
              </a:spcBef>
              <a:buSzPct val="171000"/>
            </a:pPr>
            <a:endParaRPr lang="en-US" altLang="en-US" sz="2900" dirty="0" smtClean="0">
              <a:solidFill>
                <a:srgbClr val="00417B"/>
              </a:solidFill>
              <a:latin typeface="Arial" panose="020B0604020202020204" pitchFamily="34" charset="0"/>
              <a:sym typeface="Myriad Pro Light" charset="0"/>
            </a:endParaRPr>
          </a:p>
          <a:p>
            <a:pPr marL="457200" lvl="1" indent="0" algn="l" eaLnBrk="1" hangingPunct="1">
              <a:lnSpc>
                <a:spcPct val="80000"/>
              </a:lnSpc>
              <a:spcBef>
                <a:spcPts val="1400"/>
              </a:spcBef>
              <a:buSzPct val="171000"/>
            </a:pPr>
            <a:r>
              <a:rPr lang="en-US" altLang="en-US" sz="2900" dirty="0" smtClean="0">
                <a:solidFill>
                  <a:srgbClr val="00417B"/>
                </a:solidFill>
                <a:latin typeface="Arial" panose="020B0604020202020204" pitchFamily="34" charset="0"/>
                <a:sym typeface="Myriad Pro Light" charset="0"/>
              </a:rPr>
              <a:t>Silence </a:t>
            </a:r>
            <a:r>
              <a:rPr lang="en-US" altLang="en-US" sz="2900" dirty="0">
                <a:solidFill>
                  <a:srgbClr val="00417B"/>
                </a:solidFill>
                <a:latin typeface="Arial" panose="020B0604020202020204" pitchFamily="34" charset="0"/>
                <a:sym typeface="Myriad Pro Light" charset="0"/>
              </a:rPr>
              <a:t>is: </a:t>
            </a:r>
            <a:r>
              <a:rPr lang="en-US" altLang="en-US" sz="3200" dirty="0">
                <a:solidFill>
                  <a:srgbClr val="00417B"/>
                </a:solidFill>
                <a:latin typeface="Arial" panose="020B0604020202020204" pitchFamily="34" charset="0"/>
                <a:sym typeface="Myriad Pro Light" charset="0"/>
              </a:rPr>
              <a:t>______________________</a:t>
            </a:r>
          </a:p>
          <a:p>
            <a:pPr marL="457200" lvl="1" indent="0" algn="l" eaLnBrk="1" hangingPunct="1">
              <a:lnSpc>
                <a:spcPct val="80000"/>
              </a:lnSpc>
              <a:spcBef>
                <a:spcPts val="1400"/>
              </a:spcBef>
              <a:buSzPct val="171000"/>
            </a:pPr>
            <a:endParaRPr lang="en-US" altLang="en-US" sz="2900" dirty="0">
              <a:solidFill>
                <a:srgbClr val="00417B"/>
              </a:solidFill>
              <a:latin typeface="Arial" panose="020B0604020202020204" pitchFamily="34" charset="0"/>
              <a:sym typeface="Myriad Pro Light" charset="0"/>
            </a:endParaRPr>
          </a:p>
          <a:p>
            <a:pPr lvl="1" algn="l" eaLnBrk="1" hangingPunct="1">
              <a:lnSpc>
                <a:spcPct val="80000"/>
              </a:lnSpc>
              <a:spcBef>
                <a:spcPts val="1400"/>
              </a:spcBef>
              <a:buSzPct val="171000"/>
              <a:buFont typeface="Myriad Pro Light" charset="0"/>
              <a:buChar char="•"/>
            </a:pPr>
            <a:endParaRPr lang="en-US" altLang="en-US" sz="2900" dirty="0">
              <a:solidFill>
                <a:srgbClr val="00417B"/>
              </a:solidFill>
              <a:latin typeface="Arial" panose="020B0604020202020204" pitchFamily="34" charset="0"/>
              <a:sym typeface="Myriad Pro Light" charset="0"/>
            </a:endParaRPr>
          </a:p>
        </p:txBody>
      </p:sp>
      <p:sp>
        <p:nvSpPr>
          <p:cNvPr id="58376" name="Rectangle 8"/>
          <p:cNvSpPr>
            <a:spLocks/>
          </p:cNvSpPr>
          <p:nvPr/>
        </p:nvSpPr>
        <p:spPr bwMode="auto">
          <a:xfrm>
            <a:off x="254000" y="774700"/>
            <a:ext cx="12090400" cy="1003300"/>
          </a:xfrm>
          <a:prstGeom prst="rect">
            <a:avLst/>
          </a:prstGeom>
          <a:noFill/>
          <a:ln w="12700" cap="flat">
            <a:noFill/>
            <a:miter lim="800000"/>
            <a:headEnd type="none" w="med" len="med"/>
            <a:tailEnd type="none" w="med" len="med"/>
          </a:ln>
        </p:spPr>
        <p:txBody>
          <a:bodyPr lIns="0" tIns="0" rIns="0" bIns="0" anchor="ctr"/>
          <a:lstStyle/>
          <a:p>
            <a:pPr>
              <a:defRPr/>
            </a:pPr>
            <a:r>
              <a:rPr lang="en-US" sz="6600" b="1" dirty="0" smtClean="0">
                <a:solidFill>
                  <a:srgbClr val="2D6A1E"/>
                </a:solidFill>
                <a:effectLst>
                  <a:outerShdw blurRad="38100" dist="38100" dir="2700000" algn="tl">
                    <a:srgbClr val="DDDDDD"/>
                  </a:outerShdw>
                </a:effectLst>
                <a:latin typeface="Arial"/>
                <a:ea typeface="Myriad Pro Semibold" charset="0"/>
                <a:cs typeface="Arial"/>
                <a:sym typeface="Myriad Pro Semibold" charset="0"/>
              </a:rPr>
              <a:t>           Power </a:t>
            </a:r>
            <a:r>
              <a:rPr lang="en-US" sz="6600" b="1" dirty="0">
                <a:solidFill>
                  <a:srgbClr val="2D6A1E"/>
                </a:solidFill>
                <a:effectLst>
                  <a:outerShdw blurRad="38100" dist="38100" dir="2700000" algn="tl">
                    <a:srgbClr val="DDDDDD"/>
                  </a:outerShdw>
                </a:effectLst>
                <a:latin typeface="Arial"/>
                <a:ea typeface="Myriad Pro Semibold" charset="0"/>
                <a:cs typeface="Arial"/>
                <a:sym typeface="Myriad Pro Semibold" charset="0"/>
              </a:rPr>
              <a:t>Struggles: </a:t>
            </a:r>
          </a:p>
          <a:p>
            <a:pPr>
              <a:defRPr/>
            </a:pPr>
            <a:r>
              <a:rPr lang="en-US" sz="6600" b="1" dirty="0" smtClean="0">
                <a:solidFill>
                  <a:srgbClr val="2D6A1E"/>
                </a:solidFill>
                <a:effectLst>
                  <a:outerShdw blurRad="38100" dist="38100" dir="2700000" algn="tl">
                    <a:srgbClr val="DDDDDD"/>
                  </a:outerShdw>
                </a:effectLst>
                <a:latin typeface="Arial"/>
                <a:ea typeface="Myriad Pro Semibold" charset="0"/>
                <a:cs typeface="Arial"/>
                <a:sym typeface="Myriad Pro Semibold" charset="0"/>
              </a:rPr>
              <a:t>            How </a:t>
            </a:r>
            <a:r>
              <a:rPr lang="en-US" sz="6600" b="1" dirty="0">
                <a:solidFill>
                  <a:srgbClr val="2D6A1E"/>
                </a:solidFill>
                <a:effectLst>
                  <a:outerShdw blurRad="38100" dist="38100" dir="2700000" algn="tl">
                    <a:srgbClr val="DDDDDD"/>
                  </a:outerShdw>
                </a:effectLst>
                <a:latin typeface="Arial"/>
                <a:ea typeface="Myriad Pro Semibold" charset="0"/>
                <a:cs typeface="Arial"/>
                <a:sym typeface="Myriad Pro Semibold" charset="0"/>
              </a:rPr>
              <a:t>do we avoid?</a:t>
            </a:r>
            <a:endParaRPr lang="en-US" sz="6600" b="1" dirty="0">
              <a:solidFill>
                <a:srgbClr val="0A2E6C"/>
              </a:solidFill>
              <a:effectLst>
                <a:outerShdw blurRad="38100" dist="38100" dir="2700000" algn="tl">
                  <a:srgbClr val="DDDDDD"/>
                </a:outerShdw>
              </a:effectLst>
              <a:latin typeface="Arial"/>
              <a:ea typeface="Myriad Pro Light" charset="0"/>
              <a:cs typeface="Arial"/>
              <a:sym typeface="Myriad Pro Light" charset="0"/>
            </a:endParaRPr>
          </a:p>
        </p:txBody>
      </p:sp>
      <p:grpSp>
        <p:nvGrpSpPr>
          <p:cNvPr id="2" name="Group 10"/>
          <p:cNvGrpSpPr>
            <a:grpSpLocks/>
          </p:cNvGrpSpPr>
          <p:nvPr/>
        </p:nvGrpSpPr>
        <p:grpSpPr bwMode="auto">
          <a:xfrm>
            <a:off x="-736600" y="1973263"/>
            <a:ext cx="5286375" cy="7996237"/>
            <a:chOff x="0" y="3"/>
            <a:chExt cx="3330" cy="5037"/>
          </a:xfrm>
        </p:grpSpPr>
        <p:pic>
          <p:nvPicPr>
            <p:cNvPr id="58379" name="Picture 11"/>
            <p:cNvPicPr>
              <a:picLocks noChangeAspect="1" noChangeArrowheads="1"/>
            </p:cNvPicPr>
            <p:nvPr/>
          </p:nvPicPr>
          <p:blipFill>
            <a:blip r:embed="rId2"/>
            <a:srcRect/>
            <a:stretch>
              <a:fillRect/>
            </a:stretch>
          </p:blipFill>
          <p:spPr bwMode="auto">
            <a:xfrm>
              <a:off x="0" y="288"/>
              <a:ext cx="3330" cy="4752"/>
            </a:xfrm>
            <a:prstGeom prst="rect">
              <a:avLst/>
            </a:prstGeom>
            <a:noFill/>
            <a:ln>
              <a:noFill/>
            </a:ln>
            <a:effectLst>
              <a:outerShdw blurRad="127000" dist="25399" dir="2700000" algn="ctr"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0" name="Picture 12"/>
            <p:cNvPicPr>
              <a:picLocks noChangeAspect="1" noChangeArrowheads="1"/>
            </p:cNvPicPr>
            <p:nvPr/>
          </p:nvPicPr>
          <p:blipFill>
            <a:blip r:embed="rId3"/>
            <a:srcRect/>
            <a:stretch>
              <a:fillRect/>
            </a:stretch>
          </p:blipFill>
          <p:spPr bwMode="auto">
            <a:xfrm>
              <a:off x="2624" y="3"/>
              <a:ext cx="442" cy="595"/>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58377" name="Picture 9"/>
          <p:cNvPicPr>
            <a:picLocks noChangeAspect="1" noChangeArrowheads="1"/>
          </p:cNvPicPr>
          <p:nvPr/>
        </p:nvPicPr>
        <p:blipFill>
          <a:blip r:embed="rId4"/>
          <a:srcRect/>
          <a:stretch>
            <a:fillRect/>
          </a:stretch>
        </p:blipFill>
        <p:spPr bwMode="auto">
          <a:xfrm>
            <a:off x="-7747000" y="7239000"/>
            <a:ext cx="12390438" cy="2770188"/>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8376"/>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1" fill="hold" nodeType="afterEffect">
                                  <p:stCondLst>
                                    <p:cond delay="0"/>
                                  </p:stCondLst>
                                  <p:childTnLst>
                                    <p:set>
                                      <p:cBhvr>
                                        <p:cTn id="9" dur="1" fill="hold">
                                          <p:stCondLst>
                                            <p:cond delay="0"/>
                                          </p:stCondLst>
                                        </p:cTn>
                                        <p:tgtEl>
                                          <p:spTgt spid="58369"/>
                                        </p:tgtEl>
                                        <p:attrNameLst>
                                          <p:attrName>style.visibility</p:attrName>
                                        </p:attrNameLst>
                                      </p:cBhvr>
                                      <p:to>
                                        <p:strVal val="visible"/>
                                      </p:to>
                                    </p:set>
                                    <p:animEffect transition="in" filter="wipe(up)">
                                      <p:cBhvr>
                                        <p:cTn id="10" dur="500"/>
                                        <p:tgtEl>
                                          <p:spTgt spid="58369"/>
                                        </p:tgtEl>
                                      </p:cBhvr>
                                    </p:animEffec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58370"/>
                                        </p:tgtEl>
                                        <p:attrNameLst>
                                          <p:attrName>style.visibility</p:attrName>
                                        </p:attrNameLst>
                                      </p:cBhvr>
                                      <p:to>
                                        <p:strVal val="visible"/>
                                      </p:to>
                                    </p:set>
                                    <p:animEffect transition="in" filter="wipe(left)">
                                      <p:cBhvr>
                                        <p:cTn id="18" dur="500"/>
                                        <p:tgtEl>
                                          <p:spTgt spid="5837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xit" presetSubtype="4" fill="hold" grpId="1" nodeType="clickEffect">
                                  <p:stCondLst>
                                    <p:cond delay="0"/>
                                  </p:stCondLst>
                                  <p:childTnLst>
                                    <p:animEffect transition="out" filter="wipe(down)">
                                      <p:cBhvr>
                                        <p:cTn id="22" dur="500"/>
                                        <p:tgtEl>
                                          <p:spTgt spid="58370"/>
                                        </p:tgtEl>
                                      </p:cBhvr>
                                    </p:animEffect>
                                    <p:set>
                                      <p:cBhvr>
                                        <p:cTn id="23" dur="1" fill="hold">
                                          <p:stCondLst>
                                            <p:cond delay="499"/>
                                          </p:stCondLst>
                                        </p:cTn>
                                        <p:tgtEl>
                                          <p:spTgt spid="583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0" grpId="1" autoUpdateAnimBg="0"/>
      <p:bldP spid="5837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7" name="Rectangle 1"/>
          <p:cNvSpPr>
            <a:spLocks/>
          </p:cNvSpPr>
          <p:nvPr/>
        </p:nvSpPr>
        <p:spPr bwMode="auto">
          <a:xfrm>
            <a:off x="1270000" y="3810000"/>
            <a:ext cx="10464800" cy="1409700"/>
          </a:xfrm>
          <a:prstGeom prst="rect">
            <a:avLst/>
          </a:prstGeom>
          <a:noFill/>
          <a:ln w="12700" cap="flat">
            <a:noFill/>
            <a:miter lim="800000"/>
            <a:headEnd type="none" w="med" len="med"/>
            <a:tailEnd type="none" w="med" len="med"/>
          </a:ln>
        </p:spPr>
        <p:txBody>
          <a:bodyPr lIns="0" tIns="0" rIns="0" bIns="0" anchor="ctr"/>
          <a:lstStyle/>
          <a:p>
            <a:pPr>
              <a:lnSpc>
                <a:spcPct val="80000"/>
              </a:lnSpc>
              <a:defRPr/>
            </a:pPr>
            <a:r>
              <a:rPr lang="en-US" sz="8000" b="1" dirty="0">
                <a:solidFill>
                  <a:srgbClr val="2D6A1E"/>
                </a:solidFill>
                <a:effectLst>
                  <a:outerShdw blurRad="38100" dist="38100" dir="2700000" algn="tl">
                    <a:srgbClr val="DDDDDD"/>
                  </a:outerShdw>
                </a:effectLst>
                <a:latin typeface="Arial"/>
                <a:ea typeface="Myriad Pro Bold" charset="0"/>
                <a:cs typeface="Arial"/>
                <a:sym typeface="Myriad Pro Bold" charset="0"/>
              </a:rPr>
              <a:t>Environment</a:t>
            </a:r>
          </a:p>
        </p:txBody>
      </p:sp>
      <p:sp>
        <p:nvSpPr>
          <p:cNvPr id="101378" name="Rectangle 2"/>
          <p:cNvSpPr>
            <a:spLocks noGrp="1" noChangeArrowheads="1"/>
          </p:cNvSpPr>
          <p:nvPr>
            <p:ph type="title"/>
          </p:nvPr>
        </p:nvSpPr>
        <p:spPr>
          <a:xfrm>
            <a:off x="1282337" y="5486400"/>
            <a:ext cx="10464800" cy="1409700"/>
          </a:xfrm>
        </p:spPr>
        <p:txBody>
          <a:bodyPr/>
          <a:lstStyle/>
          <a:p>
            <a:pPr algn="ctr" eaLnBrk="1" hangingPunct="1">
              <a:lnSpc>
                <a:spcPct val="80000"/>
              </a:lnSpc>
              <a:defRPr/>
            </a:pPr>
            <a:r>
              <a:rPr lang="en-US" sz="5600" dirty="0">
                <a:effectLst>
                  <a:outerShdw blurRad="38100" dist="38100" dir="2700000" algn="tl">
                    <a:srgbClr val="C0C0C0"/>
                  </a:outerShdw>
                </a:effectLst>
                <a:latin typeface="Arial" charset="0"/>
                <a:ea typeface="Myriad Pro Light" charset="0"/>
                <a:sym typeface="Myriad Pro Light" charset="0"/>
              </a:rPr>
              <a:t>IF IT’S NOT FIXED, BREAK IT</a:t>
            </a:r>
            <a:br>
              <a:rPr lang="en-US" sz="5600" dirty="0">
                <a:effectLst>
                  <a:outerShdw blurRad="38100" dist="38100" dir="2700000" algn="tl">
                    <a:srgbClr val="C0C0C0"/>
                  </a:outerShdw>
                </a:effectLst>
                <a:latin typeface="Arial" charset="0"/>
                <a:ea typeface="Myriad Pro Light" charset="0"/>
                <a:sym typeface="Myriad Pro Light" charset="0"/>
              </a:rPr>
            </a:br>
            <a:r>
              <a:rPr lang="en-US" sz="5600" dirty="0">
                <a:effectLst>
                  <a:outerShdw blurRad="38100" dist="38100" dir="2700000" algn="tl">
                    <a:srgbClr val="C0C0C0"/>
                  </a:outerShdw>
                </a:effectLst>
                <a:latin typeface="Arial" charset="0"/>
                <a:ea typeface="Myriad Pro Light" charset="0"/>
                <a:sym typeface="Myriad Pro Light" charset="0"/>
              </a:rPr>
              <a:t>PHYSICAL COMPONENT</a:t>
            </a:r>
            <a:endParaRPr lang="en-US" sz="5600" dirty="0">
              <a:effectLst>
                <a:outerShdw blurRad="38100" dist="38100" dir="2700000" algn="tl">
                  <a:srgbClr val="C0C0C0"/>
                </a:outerShdw>
              </a:effectLst>
              <a:latin typeface="Arial" charset="0"/>
              <a:ea typeface="Myriad Pro Light" charset="0"/>
              <a:cs typeface="Arial" charset="0"/>
              <a:sym typeface="Myriad Pro Light" charset="0"/>
            </a:endParaRPr>
          </a:p>
        </p:txBody>
      </p:sp>
      <p:pic>
        <p:nvPicPr>
          <p:cNvPr id="101379" name="Picture 3"/>
          <p:cNvPicPr>
            <a:picLocks noChangeAspect="1" noChangeArrowheads="1"/>
          </p:cNvPicPr>
          <p:nvPr/>
        </p:nvPicPr>
        <p:blipFill>
          <a:blip r:embed="rId2"/>
          <a:srcRect/>
          <a:stretch>
            <a:fillRect/>
          </a:stretch>
        </p:blipFill>
        <p:spPr bwMode="auto">
          <a:xfrm>
            <a:off x="622300" y="-2362200"/>
            <a:ext cx="11391900" cy="6421438"/>
          </a:xfrm>
          <a:prstGeom prst="rect">
            <a:avLst/>
          </a:prstGeom>
          <a:noFill/>
          <a:ln>
            <a:noFill/>
          </a:ln>
          <a:effectLst>
            <a:outerShdw blurRad="127000" dist="25399" dir="2700000" algn="ctr"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6917" name="Line 4"/>
          <p:cNvSpPr>
            <a:spLocks noChangeShapeType="1"/>
          </p:cNvSpPr>
          <p:nvPr/>
        </p:nvSpPr>
        <p:spPr bwMode="auto">
          <a:xfrm rot="10800000" flipH="1">
            <a:off x="1433513" y="5257800"/>
            <a:ext cx="10123487" cy="0"/>
          </a:xfrm>
          <a:prstGeom prst="line">
            <a:avLst/>
          </a:prstGeom>
          <a:noFill/>
          <a:ln w="6350">
            <a:solidFill>
              <a:srgbClr val="0A2E6B">
                <a:alpha val="36078"/>
              </a:srgbClr>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additive="base">
                                        <p:cTn id="7" dur="500" fill="hold"/>
                                        <p:tgtEl>
                                          <p:spTgt spid="101379"/>
                                        </p:tgtEl>
                                        <p:attrNameLst>
                                          <p:attrName>ppt_x</p:attrName>
                                        </p:attrNameLst>
                                      </p:cBhvr>
                                      <p:tavLst>
                                        <p:tav tm="0">
                                          <p:val>
                                            <p:strVal val="#ppt_x"/>
                                          </p:val>
                                        </p:tav>
                                        <p:tav tm="100000">
                                          <p:val>
                                            <p:strVal val="#ppt_x"/>
                                          </p:val>
                                        </p:tav>
                                      </p:tavLst>
                                    </p:anim>
                                    <p:anim calcmode="lin" valueType="num">
                                      <p:cBhvr additive="base">
                                        <p:cTn id="8" dur="500" fill="hold"/>
                                        <p:tgtEl>
                                          <p:spTgt spid="10137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01377"/>
                                        </p:tgtEl>
                                        <p:attrNameLst>
                                          <p:attrName>style.visibility</p:attrName>
                                        </p:attrNameLst>
                                      </p:cBhvr>
                                      <p:to>
                                        <p:strVal val="visible"/>
                                      </p:to>
                                    </p:set>
                                    <p:anim calcmode="lin" valueType="num">
                                      <p:cBhvr additive="base">
                                        <p:cTn id="12" dur="500" fill="hold"/>
                                        <p:tgtEl>
                                          <p:spTgt spid="101377"/>
                                        </p:tgtEl>
                                        <p:attrNameLst>
                                          <p:attrName>ppt_x</p:attrName>
                                        </p:attrNameLst>
                                      </p:cBhvr>
                                      <p:tavLst>
                                        <p:tav tm="0">
                                          <p:val>
                                            <p:strVal val="#ppt_x"/>
                                          </p:val>
                                        </p:tav>
                                        <p:tav tm="100000">
                                          <p:val>
                                            <p:strVal val="#ppt_x"/>
                                          </p:val>
                                        </p:tav>
                                      </p:tavLst>
                                    </p:anim>
                                    <p:anim calcmode="lin" valueType="num">
                                      <p:cBhvr additive="base">
                                        <p:cTn id="13" dur="500" fill="hold"/>
                                        <p:tgtEl>
                                          <p:spTgt spid="101377"/>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1378"/>
                                        </p:tgtEl>
                                        <p:attrNameLst>
                                          <p:attrName>style.visibility</p:attrName>
                                        </p:attrNameLst>
                                      </p:cBhvr>
                                      <p:to>
                                        <p:strVal val="visible"/>
                                      </p:to>
                                    </p:set>
                                    <p:anim calcmode="lin" valueType="num">
                                      <p:cBhvr additive="base">
                                        <p:cTn id="17" dur="500" fill="hold"/>
                                        <p:tgtEl>
                                          <p:spTgt spid="101378"/>
                                        </p:tgtEl>
                                        <p:attrNameLst>
                                          <p:attrName>ppt_x</p:attrName>
                                        </p:attrNameLst>
                                      </p:cBhvr>
                                      <p:tavLst>
                                        <p:tav tm="0">
                                          <p:val>
                                            <p:strVal val="#ppt_x"/>
                                          </p:val>
                                        </p:tav>
                                        <p:tav tm="100000">
                                          <p:val>
                                            <p:strVal val="#ppt_x"/>
                                          </p:val>
                                        </p:tav>
                                      </p:tavLst>
                                    </p:anim>
                                    <p:anim calcmode="lin" valueType="num">
                                      <p:cBhvr additive="base">
                                        <p:cTn id="18" dur="500" fill="hold"/>
                                        <p:tgtEl>
                                          <p:spTgt spid="1013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7" grpId="0" autoUpdateAnimBg="0"/>
      <p:bldP spid="10137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a:xfrm>
            <a:off x="1917700" y="711200"/>
            <a:ext cx="8915400" cy="1854200"/>
          </a:xfrm>
          <a:effectLst>
            <a:outerShdw blurRad="127000" dist="25399" dir="2700000" algn="ctr" rotWithShape="0">
              <a:srgbClr val="000000">
                <a:alpha val="34998"/>
              </a:srgbClr>
            </a:outerShdw>
          </a:effectLst>
        </p:spPr>
        <p:txBody>
          <a:bodyPr/>
          <a:lstStyle/>
          <a:p>
            <a:pPr algn="ctr" eaLnBrk="1" hangingPunct="1">
              <a:defRPr/>
            </a:pPr>
            <a:r>
              <a:rPr lang="en-US" sz="7600" dirty="0" smtClean="0">
                <a:latin typeface="Arial" charset="0"/>
                <a:ea typeface="Myriad Pro Semibold" charset="0"/>
                <a:sym typeface="Myriad Pro Semibold" charset="0"/>
              </a:rPr>
              <a:t>TEACH-TO’s</a:t>
            </a:r>
            <a:endParaRPr lang="en-US" sz="7100" dirty="0">
              <a:latin typeface="Arial" charset="0"/>
              <a:ea typeface="ヒラギノ角ゴ ProN W6" charset="-128"/>
              <a:sym typeface="Myriad Pro Semibold" charset="0"/>
            </a:endParaRPr>
          </a:p>
        </p:txBody>
      </p:sp>
      <p:sp>
        <p:nvSpPr>
          <p:cNvPr id="68610" name="Rectangle 2"/>
          <p:cNvSpPr>
            <a:spLocks/>
          </p:cNvSpPr>
          <p:nvPr/>
        </p:nvSpPr>
        <p:spPr bwMode="auto">
          <a:xfrm>
            <a:off x="825500" y="2235200"/>
            <a:ext cx="11099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charset="0"/>
                <a:ea typeface="ヒラギノ角ゴ ProN W3" charset="-128"/>
                <a:sym typeface="Gill Sans" charset="0"/>
              </a:defRPr>
            </a:lvl1pPr>
            <a:lvl2pPr marL="742950" indent="-285750" eaLnBrk="0" hangingPunct="0">
              <a:defRPr sz="4200">
                <a:solidFill>
                  <a:srgbClr val="FFFFFF"/>
                </a:solidFill>
                <a:latin typeface="Gill Sans" charset="0"/>
                <a:ea typeface="ヒラギノ角ゴ ProN W3" charset="-128"/>
                <a:sym typeface="Gill Sans" charset="0"/>
              </a:defRPr>
            </a:lvl2pPr>
            <a:lvl3pPr marL="1143000" indent="-228600" eaLnBrk="0" hangingPunct="0">
              <a:defRPr sz="4200">
                <a:solidFill>
                  <a:srgbClr val="FFFFFF"/>
                </a:solidFill>
                <a:latin typeface="Gill Sans" charset="0"/>
                <a:ea typeface="ヒラギノ角ゴ ProN W3" charset="-128"/>
                <a:sym typeface="Gill Sans" charset="0"/>
              </a:defRPr>
            </a:lvl3pPr>
            <a:lvl4pPr marL="1600200" indent="-228600" eaLnBrk="0" hangingPunct="0">
              <a:defRPr sz="4200">
                <a:solidFill>
                  <a:srgbClr val="FFFFFF"/>
                </a:solidFill>
                <a:latin typeface="Gill Sans" charset="0"/>
                <a:ea typeface="ヒラギノ角ゴ ProN W3" charset="-128"/>
                <a:sym typeface="Gill Sans" charset="0"/>
              </a:defRPr>
            </a:lvl4pPr>
            <a:lvl5pPr marL="2057400" indent="-228600" eaLnBrk="0" hangingPunct="0">
              <a:defRPr sz="42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9pPr>
          </a:lstStyle>
          <a:p>
            <a:pPr eaLnBrk="1" hangingPunct="1">
              <a:lnSpc>
                <a:spcPct val="80000"/>
              </a:lnSpc>
            </a:pPr>
            <a:r>
              <a:rPr lang="en-US" altLang="en-US" sz="4700" dirty="0">
                <a:solidFill>
                  <a:srgbClr val="2D6A1E"/>
                </a:solidFill>
                <a:latin typeface="Arial" panose="020B0604020202020204" pitchFamily="34" charset="0"/>
                <a:sym typeface="Myriad Pro Light" charset="0"/>
              </a:rPr>
              <a:t>What is a Teach To?</a:t>
            </a:r>
          </a:p>
        </p:txBody>
      </p:sp>
      <p:sp>
        <p:nvSpPr>
          <p:cNvPr id="68611" name="Line 3"/>
          <p:cNvSpPr>
            <a:spLocks noChangeShapeType="1"/>
          </p:cNvSpPr>
          <p:nvPr/>
        </p:nvSpPr>
        <p:spPr bwMode="auto">
          <a:xfrm>
            <a:off x="722313" y="2590800"/>
            <a:ext cx="8015287" cy="0"/>
          </a:xfrm>
          <a:prstGeom prst="line">
            <a:avLst/>
          </a:prstGeom>
          <a:noFill/>
          <a:ln w="6350">
            <a:solidFill>
              <a:schemeClr val="tx1">
                <a:alpha val="36078"/>
              </a:schemeClr>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68612" name="Picture 4"/>
          <p:cNvPicPr>
            <a:picLocks noChangeAspect="1" noChangeArrowheads="1"/>
          </p:cNvPicPr>
          <p:nvPr/>
        </p:nvPicPr>
        <p:blipFill>
          <a:blip r:embed="rId2"/>
          <a:srcRect/>
          <a:stretch>
            <a:fillRect/>
          </a:stretch>
        </p:blipFill>
        <p:spPr bwMode="auto">
          <a:xfrm>
            <a:off x="3848100" y="3910013"/>
            <a:ext cx="5334000" cy="5205412"/>
          </a:xfrm>
          <a:prstGeom prst="rect">
            <a:avLst/>
          </a:prstGeom>
          <a:noFill/>
          <a:ln>
            <a:noFill/>
          </a:ln>
          <a:effectLst>
            <a:outerShdw blurRad="127000" dist="253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8613" name="Picture 5"/>
          <p:cNvPicPr>
            <a:picLocks noChangeAspect="1" noChangeArrowheads="1"/>
          </p:cNvPicPr>
          <p:nvPr/>
        </p:nvPicPr>
        <p:blipFill>
          <a:blip r:embed="rId3"/>
          <a:srcRect/>
          <a:stretch>
            <a:fillRect/>
          </a:stretch>
        </p:blipFill>
        <p:spPr bwMode="auto">
          <a:xfrm>
            <a:off x="0" y="6019800"/>
            <a:ext cx="13457238" cy="3944938"/>
          </a:xfrm>
          <a:prstGeom prst="rect">
            <a:avLst/>
          </a:prstGeom>
          <a:noFill/>
          <a:ln>
            <a:noFill/>
          </a:ln>
          <a:effectLst>
            <a:outerShdw blurRad="127000" dist="25399" dir="27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entr" presetSubtype="0" fill="hold" grpId="0" nodeType="afterEffect">
                                  <p:stCondLst>
                                    <p:cond delay="0"/>
                                  </p:stCondLst>
                                  <p:childTnLst>
                                    <p:set>
                                      <p:cBhvr>
                                        <p:cTn id="6" dur="1" fill="hold">
                                          <p:stCondLst>
                                            <p:cond delay="499"/>
                                          </p:stCondLst>
                                        </p:cTn>
                                        <p:tgtEl>
                                          <p:spTgt spid="68610"/>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8" fill="hold" nodeType="afterEffect">
                                  <p:stCondLst>
                                    <p:cond delay="0"/>
                                  </p:stCondLst>
                                  <p:childTnLst>
                                    <p:set>
                                      <p:cBhvr>
                                        <p:cTn id="9" dur="1" fill="hold">
                                          <p:stCondLst>
                                            <p:cond delay="0"/>
                                          </p:stCondLst>
                                        </p:cTn>
                                        <p:tgtEl>
                                          <p:spTgt spid="68611"/>
                                        </p:tgtEl>
                                        <p:attrNameLst>
                                          <p:attrName>style.visibility</p:attrName>
                                        </p:attrNameLst>
                                      </p:cBhvr>
                                      <p:to>
                                        <p:strVal val="visible"/>
                                      </p:to>
                                    </p:set>
                                    <p:animEffect transition="in" filter="wipe(left)">
                                      <p:cBhvr>
                                        <p:cTn id="10" dur="500"/>
                                        <p:tgtEl>
                                          <p:spTgt spid="68611"/>
                                        </p:tgtEl>
                                      </p:cBhvr>
                                    </p:animEffec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68612"/>
                                        </p:tgtEl>
                                        <p:attrNameLst>
                                          <p:attrName>style.visibility</p:attrName>
                                        </p:attrNameLst>
                                      </p:cBhvr>
                                      <p:to>
                                        <p:strVal val="visible"/>
                                      </p:to>
                                    </p:set>
                                    <p:animEffect transition="in" filter="wipe(left)">
                                      <p:cBhvr>
                                        <p:cTn id="14"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2171700" y="2892425"/>
            <a:ext cx="8659813" cy="1349375"/>
            <a:chOff x="0" y="0"/>
            <a:chExt cx="5455" cy="850"/>
          </a:xfrm>
        </p:grpSpPr>
        <p:pic>
          <p:nvPicPr>
            <p:cNvPr id="4" name="Picture 2"/>
            <p:cNvPicPr>
              <a:picLocks noChangeAspect="1" noChangeArrowheads="1"/>
            </p:cNvPicPr>
            <p:nvPr/>
          </p:nvPicPr>
          <p:blipFill>
            <a:blip r:embed="rId2"/>
            <a:srcRect/>
            <a:stretch>
              <a:fillRect/>
            </a:stretch>
          </p:blipFill>
          <p:spPr bwMode="auto">
            <a:xfrm>
              <a:off x="0" y="0"/>
              <a:ext cx="5200" cy="850"/>
            </a:xfrm>
            <a:prstGeom prst="rect">
              <a:avLst/>
            </a:prstGeom>
            <a:noFill/>
            <a:ln>
              <a:noFill/>
            </a:ln>
            <a:effectLst>
              <a:outerShdw blurRad="127000" dist="253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0293" name="Rectangle 3"/>
            <p:cNvSpPr>
              <a:spLocks/>
            </p:cNvSpPr>
            <p:nvPr/>
          </p:nvSpPr>
          <p:spPr bwMode="auto">
            <a:xfrm>
              <a:off x="5205" y="82"/>
              <a:ext cx="25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charset="0"/>
                  <a:ea typeface="ヒラギノ角ゴ ProN W3" charset="-128"/>
                  <a:sym typeface="Gill Sans" charset="0"/>
                </a:defRPr>
              </a:lvl1pPr>
              <a:lvl2pPr marL="742950" indent="-285750" eaLnBrk="0" hangingPunct="0">
                <a:defRPr sz="4200">
                  <a:solidFill>
                    <a:srgbClr val="FFFFFF"/>
                  </a:solidFill>
                  <a:latin typeface="Gill Sans" charset="0"/>
                  <a:ea typeface="ヒラギノ角ゴ ProN W3" charset="-128"/>
                  <a:sym typeface="Gill Sans" charset="0"/>
                </a:defRPr>
              </a:lvl2pPr>
              <a:lvl3pPr marL="1143000" indent="-228600" eaLnBrk="0" hangingPunct="0">
                <a:defRPr sz="4200">
                  <a:solidFill>
                    <a:srgbClr val="FFFFFF"/>
                  </a:solidFill>
                  <a:latin typeface="Gill Sans" charset="0"/>
                  <a:ea typeface="ヒラギノ角ゴ ProN W3" charset="-128"/>
                  <a:sym typeface="Gill Sans" charset="0"/>
                </a:defRPr>
              </a:lvl3pPr>
              <a:lvl4pPr marL="1600200" indent="-228600" eaLnBrk="0" hangingPunct="0">
                <a:defRPr sz="4200">
                  <a:solidFill>
                    <a:srgbClr val="FFFFFF"/>
                  </a:solidFill>
                  <a:latin typeface="Gill Sans" charset="0"/>
                  <a:ea typeface="ヒラギノ角ゴ ProN W3" charset="-128"/>
                  <a:sym typeface="Gill Sans" charset="0"/>
                </a:defRPr>
              </a:lvl4pPr>
              <a:lvl5pPr marL="2057400" indent="-228600" eaLnBrk="0" hangingPunct="0">
                <a:defRPr sz="42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128"/>
                  <a:sym typeface="Gill Sans" charset="0"/>
                </a:defRPr>
              </a:lvl9pPr>
            </a:lstStyle>
            <a:p>
              <a:pPr eaLnBrk="1" hangingPunct="1"/>
              <a:r>
                <a:rPr lang="en-US" altLang="en-US" sz="1100">
                  <a:solidFill>
                    <a:srgbClr val="FFFC97"/>
                  </a:solidFill>
                </a:rPr>
                <a:t>TM</a:t>
              </a:r>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xit" presetSubtype="0" fill="hold" nodeType="afterEffect">
                                  <p:stCondLst>
                                    <p:cond delay="300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83300" name="Group 3"/>
          <p:cNvGrpSpPr>
            <a:grpSpLocks/>
          </p:cNvGrpSpPr>
          <p:nvPr/>
        </p:nvGrpSpPr>
        <p:grpSpPr bwMode="auto">
          <a:xfrm>
            <a:off x="3454400" y="457200"/>
            <a:ext cx="5929313" cy="6540500"/>
            <a:chOff x="21" y="0"/>
            <a:chExt cx="3734" cy="4120"/>
          </a:xfrm>
        </p:grpSpPr>
        <p:pic>
          <p:nvPicPr>
            <p:cNvPr id="119812" name="Picture 4"/>
            <p:cNvPicPr>
              <a:picLocks noChangeAspect="1" noChangeArrowheads="1"/>
            </p:cNvPicPr>
            <p:nvPr/>
          </p:nvPicPr>
          <p:blipFill>
            <a:blip r:embed="rId2"/>
            <a:srcRect/>
            <a:stretch>
              <a:fillRect/>
            </a:stretch>
          </p:blipFill>
          <p:spPr bwMode="auto">
            <a:xfrm>
              <a:off x="21" y="0"/>
              <a:ext cx="3734" cy="4120"/>
            </a:xfrm>
            <a:prstGeom prst="rect">
              <a:avLst/>
            </a:prstGeom>
            <a:noFill/>
            <a:ln>
              <a:noFill/>
            </a:ln>
            <a:effectLst>
              <a:outerShdw blurRad="127000"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9813" name="Rectangle 5"/>
            <p:cNvSpPr>
              <a:spLocks/>
            </p:cNvSpPr>
            <p:nvPr/>
          </p:nvSpPr>
          <p:spPr bwMode="auto">
            <a:xfrm rot="1329979">
              <a:off x="743" y="2246"/>
              <a:ext cx="2163" cy="1283"/>
            </a:xfrm>
            <a:prstGeom prst="rect">
              <a:avLst/>
            </a:prstGeom>
            <a:noFill/>
            <a:ln>
              <a:noFill/>
            </a:ln>
            <a:effectLst>
              <a:outerShdw blurRad="127000"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defRPr/>
              </a:pPr>
              <a:r>
                <a:rPr lang="en-US" sz="12000" b="1" dirty="0">
                  <a:solidFill>
                    <a:srgbClr val="0A2E6B"/>
                  </a:solidFill>
                  <a:latin typeface="Arial" charset="0"/>
                  <a:ea typeface="Myriad Pro Bold" charset="0"/>
                  <a:sym typeface="Myriad Pro Bold" charset="0"/>
                </a:rPr>
                <a:t>UPR</a:t>
              </a:r>
              <a:endParaRPr lang="en-US" sz="12000" dirty="0">
                <a:solidFill>
                  <a:srgbClr val="0A2E6B"/>
                </a:solidFill>
                <a:latin typeface="Myriad Pro Bold" charset="0"/>
                <a:ea typeface="Myriad Pro Bold" charset="0"/>
                <a:sym typeface="Myriad Pro Bold" charset="0"/>
              </a:endParaRPr>
            </a:p>
          </p:txBody>
        </p:sp>
      </p:grpSp>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plain">
  <a:themeElements>
    <a:clrScheme name="">
      <a:dk1>
        <a:srgbClr val="0A2E6B"/>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plain">
      <a:majorFont>
        <a:latin typeface="Myriad Pro"/>
        <a:ea typeface="ヒラギノ角ゴ ProN W3"/>
        <a:cs typeface="ヒラギノ角ゴ ProN W3"/>
      </a:majorFont>
      <a:minorFont>
        <a:latin typeface="Myriad Pro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Bullets pl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Subtitle copy">
  <a:themeElements>
    <a:clrScheme name="">
      <a:dk1>
        <a:srgbClr val="000000"/>
      </a:dk1>
      <a:lt1>
        <a:srgbClr val="FFFFFF"/>
      </a:lt1>
      <a:dk2>
        <a:srgbClr val="000000"/>
      </a:dk2>
      <a:lt2>
        <a:srgbClr val="000000"/>
      </a:lt2>
      <a:accent1>
        <a:srgbClr val="0A2E6B"/>
      </a:accent1>
      <a:accent2>
        <a:srgbClr val="333399"/>
      </a:accent2>
      <a:accent3>
        <a:srgbClr val="AAAAAA"/>
      </a:accent3>
      <a:accent4>
        <a:srgbClr val="DADADA"/>
      </a:accent4>
      <a:accent5>
        <a:srgbClr val="AAADBA"/>
      </a:accent5>
      <a:accent6>
        <a:srgbClr val="2D2D8A"/>
      </a:accent6>
      <a:hlink>
        <a:srgbClr val="009999"/>
      </a:hlink>
      <a:folHlink>
        <a:srgbClr val="99CC00"/>
      </a:folHlink>
    </a:clrScheme>
    <a:fontScheme name="Title &amp; Subtitle copy">
      <a:majorFont>
        <a:latin typeface="Gill Sans"/>
        <a:ea typeface="ヒラギノ角ゴ ProN W3"/>
        <a:cs typeface="ヒラギノ角ゴ ProN W3"/>
      </a:majorFont>
      <a:minorFont>
        <a:latin typeface="Myriad Pro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TotalTime>
  <Words>68</Words>
  <Application>Microsoft Office PowerPoint</Application>
  <PresentationFormat>Custom</PresentationFormat>
  <Paragraphs>16</Paragraphs>
  <Slides>10</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10</vt:i4>
      </vt:variant>
    </vt:vector>
  </HeadingPairs>
  <TitlesOfParts>
    <vt:vector size="22" baseType="lpstr">
      <vt:lpstr>Arial</vt:lpstr>
      <vt:lpstr>Calibri</vt:lpstr>
      <vt:lpstr>Gill Sans</vt:lpstr>
      <vt:lpstr>Myriad Pro</vt:lpstr>
      <vt:lpstr>Myriad Pro Bold</vt:lpstr>
      <vt:lpstr>Myriad Pro Light</vt:lpstr>
      <vt:lpstr>Myriad Pro Semibold</vt:lpstr>
      <vt:lpstr>ヒラギノ角ゴ ProN W3</vt:lpstr>
      <vt:lpstr>ヒラギノ角ゴ ProN W6</vt:lpstr>
      <vt:lpstr>Title &amp; Bullets plain</vt:lpstr>
      <vt:lpstr>Title &amp; Subtitle copy</vt:lpstr>
      <vt:lpstr>Custom Design</vt:lpstr>
      <vt:lpstr>Dr. Herbert Mozell   Teach to Teacher  Welcome and Introductions</vt:lpstr>
      <vt:lpstr>“How Many Times Do I Have To Tell You?”  Educators on average are losing 5-9 hours a week on lower-level discipline challenges. Low-level disruptions are stealing precious instruction time. Academics and discipline go hand in hand. You can be the best content instructor, but without the ability to control the classroom the best lessons remain undelivered. Participants will learn how to avoid the "debate bait"—how to eliminate warnings and multiple requests. Participants will learn how to increase academics, decrease discipline challenges, gain parent support, and empower all educators. Participants will be encouraged and challenged to implement strategies and techniques that will change the classroom and campus climate immediately. Educators have reported a 70 percent and more success rate in reducing discipline using these techniques and strategies.  </vt:lpstr>
      <vt:lpstr>“If not now, when?   If not here, where?”  – Sir Winston Churchill  It is time to reclaim instruction time!  Do we truly have high expectations when we allow students to act inappropriately?  What message are we sending them when we “pay” students to behave? We can no longer continue going through the motions and expect positive change.  We need to take a stand for what is best… high expectations for academics and discipline… it only makes sense!</vt:lpstr>
      <vt:lpstr>“If not now, when?   If not here, where?”  – Sir Winston Churchill  Classroom management was rated as the most important variable to building and sustaining a high achieving classroom. Classroom management (or lack of) is also the number one reason why educators are leaving the profession.  You do not need to spend any more money on new curricula, fancy programs, or trendy experts to increase student performance.  You need to give your teachers world-class classroom management training.  You need to give your students the calm, quiet, happy, high-performing environments in which they can excel.  Your campus needs “Time To Teach” techniques and strategies for success!</vt:lpstr>
      <vt:lpstr>PowerPoint Presentation</vt:lpstr>
      <vt:lpstr>IF IT’S NOT FIXED, BREAK IT PHYSICAL COMPONENT</vt:lpstr>
      <vt:lpstr>TEACH-TO’s</vt:lpstr>
      <vt:lpstr>PowerPoint Presentation</vt:lpstr>
      <vt:lpstr>PowerPoint Presentation</vt:lpstr>
      <vt:lpstr>Dr. Herbert Mozell  dr.moemozell@gmail.com  Thank you for selecting this break-out session to attend.  Please email me after the conference for any additional information you may need.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Traci McMillian</dc:creator>
  <cp:lastModifiedBy>Lewis, Brandi</cp:lastModifiedBy>
  <cp:revision>9</cp:revision>
  <cp:lastPrinted>2018-01-01T01:48:25Z</cp:lastPrinted>
  <dcterms:modified xsi:type="dcterms:W3CDTF">2018-03-28T13:25:23Z</dcterms:modified>
</cp:coreProperties>
</file>