
<file path=[Content_Types].xml><?xml version="1.0" encoding="utf-8"?>
<Types xmlns="http://schemas.openxmlformats.org/package/2006/content-types">
  <Default Extension="jpg&amp;ehk=NpNQLagokUpoCxYqsyhSMQ&amp;r=0&amp;pid=OfficeInsert" ContentType="image/jpeg"/>
  <Default Extension="jpeg" ContentType="image/jpeg"/>
  <Default Extension="jpg&amp;ehk=" ContentType="image/jpeg"/>
  <Default Extension="rels" ContentType="application/vnd.openxmlformats-package.relationships+xml"/>
  <Default Extension="xml" ContentType="application/xml"/>
  <Default Extension="png&amp;ehk=gty8" ContentType="image/png"/>
  <Default Extension="jpg&amp;ehk=P0GP" ContentType="image/jpeg"/>
  <Default Extension="jpg&amp;ehk=cOn7t6" ContentType="image/jpeg"/>
  <Default Extension="jpg&amp;ehk=52LEyvQogFF" ContentType="image/jpeg"/>
  <Default Extension="png&amp;ehk=3VNvMG" ContentType="image/jpeg"/>
  <Default Extension="gif&amp;ehk=3goI7SsWB" ContentType="image/gif"/>
  <Default Extension="jpg&amp;ehk=jfIZ1YkP6NLvz65z9GvDmQ&amp;r=0&amp;pid=OfficeInsert" ContentType="image/jpe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2"/>
  </p:notesMasterIdLst>
  <p:sldIdLst>
    <p:sldId id="256" r:id="rId2"/>
    <p:sldId id="257" r:id="rId3"/>
    <p:sldId id="258" r:id="rId4"/>
    <p:sldId id="259" r:id="rId5"/>
    <p:sldId id="262" r:id="rId6"/>
    <p:sldId id="263" r:id="rId7"/>
    <p:sldId id="261" r:id="rId8"/>
    <p:sldId id="260" r:id="rId9"/>
    <p:sldId id="264" r:id="rId10"/>
    <p:sldId id="265" r:id="rId11"/>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4" autoAdjust="0"/>
    <p:restoredTop sz="94659" autoAdjust="0"/>
  </p:normalViewPr>
  <p:slideViewPr>
    <p:cSldViewPr snapToGrid="0">
      <p:cViewPr varScale="1">
        <p:scale>
          <a:sx n="85" d="100"/>
          <a:sy n="85" d="100"/>
        </p:scale>
        <p:origin x="774" y="9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ECF1AD8-A08C-40F2-B32C-572138C6B593}" type="datetimeFigureOut">
              <a:rPr lang="en-US" smtClean="0"/>
              <a:t>3/29/2017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CDD6950-EA72-4426-956C-798E5F8B6373}" type="slidenum">
              <a:rPr lang="en-US" smtClean="0"/>
              <a:t>‹#›</a:t>
            </a:fld>
            <a:endParaRPr lang="en-US"/>
          </a:p>
        </p:txBody>
      </p:sp>
    </p:spTree>
    <p:extLst>
      <p:ext uri="{BB962C8B-B14F-4D97-AF65-F5344CB8AC3E}">
        <p14:creationId xmlns:p14="http://schemas.microsoft.com/office/powerpoint/2010/main" val="123226412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CDD6950-EA72-4426-956C-798E5F8B6373}" type="slidenum">
              <a:rPr lang="en-US" smtClean="0"/>
              <a:t>10</a:t>
            </a:fld>
            <a:endParaRPr lang="en-US"/>
          </a:p>
        </p:txBody>
      </p:sp>
    </p:spTree>
    <p:extLst>
      <p:ext uri="{BB962C8B-B14F-4D97-AF65-F5344CB8AC3E}">
        <p14:creationId xmlns:p14="http://schemas.microsoft.com/office/powerpoint/2010/main" val="158646430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751012" y="609601"/>
            <a:ext cx="8676222" cy="3200400"/>
          </a:xfrm>
        </p:spPr>
        <p:txBody>
          <a:bodyPr anchor="b">
            <a:normAutofit/>
          </a:bodyPr>
          <a:lstStyle>
            <a:lvl1pPr algn="ctr">
              <a:defRPr sz="4800">
                <a:effectLst>
                  <a:glow rad="38100">
                    <a:schemeClr val="bg1">
                      <a:lumMod val="65000"/>
                      <a:lumOff val="35000"/>
                      <a:alpha val="50000"/>
                    </a:schemeClr>
                  </a:glow>
                  <a:outerShdw blurRad="28575" dist="31750" dir="13200000" algn="tl" rotWithShape="0">
                    <a:srgbClr val="000000">
                      <a:alpha val="25000"/>
                    </a:srgbClr>
                  </a:outerShdw>
                </a:effectLst>
              </a:defRPr>
            </a:lvl1pPr>
          </a:lstStyle>
          <a:p>
            <a:r>
              <a:rPr lang="en-US"/>
              <a:t>Click to edit Master title style</a:t>
            </a:r>
            <a:endParaRPr lang="en-US" dirty="0"/>
          </a:p>
        </p:txBody>
      </p:sp>
      <p:sp>
        <p:nvSpPr>
          <p:cNvPr id="3" name="Subtitle 2"/>
          <p:cNvSpPr>
            <a:spLocks noGrp="1"/>
          </p:cNvSpPr>
          <p:nvPr>
            <p:ph type="subTitle" idx="1"/>
          </p:nvPr>
        </p:nvSpPr>
        <p:spPr>
          <a:xfrm>
            <a:off x="1751012" y="3886200"/>
            <a:ext cx="8676222" cy="1905000"/>
          </a:xfrm>
        </p:spPr>
        <p:txBody>
          <a:bodyPr anchor="t">
            <a:normAutofit/>
          </a:bodyPr>
          <a:lstStyle>
            <a:lvl1pPr marL="0" indent="0" algn="ctr">
              <a:buNone/>
              <a:defRPr sz="2100">
                <a:gradFill flip="none" rotWithShape="1">
                  <a:gsLst>
                    <a:gs pos="0">
                      <a:schemeClr val="tx1"/>
                    </a:gs>
                    <a:gs pos="100000">
                      <a:schemeClr val="tx1">
                        <a:lumMod val="75000"/>
                      </a:schemeClr>
                    </a:gs>
                  </a:gsLst>
                  <a:lin ang="5400000" scaled="0"/>
                  <a:tileRect/>
                </a:gra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A0FEE569-268C-43C8-9F50-F9F9D4A15A3F}" type="datetimeFigureOut">
              <a:rPr lang="en-US" smtClean="0"/>
              <a:t>3/29/2017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F58E7E3-975C-4CB9-B86F-A24D210CB317}" type="slidenum">
              <a:rPr lang="en-US" smtClean="0"/>
              <a:t>‹#›</a:t>
            </a:fld>
            <a:endParaRPr lang="en-US"/>
          </a:p>
        </p:txBody>
      </p:sp>
    </p:spTree>
    <p:extLst>
      <p:ext uri="{BB962C8B-B14F-4D97-AF65-F5344CB8AC3E}">
        <p14:creationId xmlns:p14="http://schemas.microsoft.com/office/powerpoint/2010/main" val="167791185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3" y="4732865"/>
            <a:ext cx="9906000"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979612" y="932112"/>
            <a:ext cx="8225944" cy="3164976"/>
          </a:xfrm>
          <a:prstGeom prst="roundRect">
            <a:avLst>
              <a:gd name="adj" fmla="val 4380"/>
            </a:avLst>
          </a:prstGeom>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41413" y="5299603"/>
            <a:ext cx="9906000" cy="493712"/>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A0FEE569-268C-43C8-9F50-F9F9D4A15A3F}" type="datetimeFigureOut">
              <a:rPr lang="en-US" smtClean="0"/>
              <a:t>3/29/2017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F58E7E3-975C-4CB9-B86F-A24D210CB317}" type="slidenum">
              <a:rPr lang="en-US" smtClean="0"/>
              <a:t>‹#›</a:t>
            </a:fld>
            <a:endParaRPr lang="en-US"/>
          </a:p>
        </p:txBody>
      </p:sp>
    </p:spTree>
    <p:extLst>
      <p:ext uri="{BB962C8B-B14F-4D97-AF65-F5344CB8AC3E}">
        <p14:creationId xmlns:p14="http://schemas.microsoft.com/office/powerpoint/2010/main" val="134898188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2" y="609601"/>
            <a:ext cx="9905999" cy="3124199"/>
          </a:xfrm>
        </p:spPr>
        <p:txBody>
          <a:bodyPr anchor="ctr">
            <a:normAutofit/>
          </a:bodyPr>
          <a:lstStyle>
            <a:lvl1pPr algn="l">
              <a:defRPr sz="3200" b="0" cap="all"/>
            </a:lvl1pPr>
          </a:lstStyle>
          <a:p>
            <a:r>
              <a:rPr lang="en-US"/>
              <a:t>Click to edit Master title style</a:t>
            </a:r>
            <a:endParaRPr lang="en-US" dirty="0"/>
          </a:p>
        </p:txBody>
      </p:sp>
      <p:sp>
        <p:nvSpPr>
          <p:cNvPr id="3" name="Text Placeholder 2"/>
          <p:cNvSpPr>
            <a:spLocks noGrp="1"/>
          </p:cNvSpPr>
          <p:nvPr>
            <p:ph type="body" idx="1"/>
          </p:nvPr>
        </p:nvSpPr>
        <p:spPr>
          <a:xfrm>
            <a:off x="1141411" y="4343400"/>
            <a:ext cx="9906000" cy="1447800"/>
          </a:xfrm>
        </p:spPr>
        <p:txBody>
          <a:bodyPr anchor="ctr">
            <a:normAutofit/>
          </a:bodyPr>
          <a:lstStyle>
            <a:lvl1pPr marL="0" indent="0" algn="l">
              <a:buNone/>
              <a:defRPr sz="2000">
                <a:gradFill flip="none" rotWithShape="1">
                  <a:gsLst>
                    <a:gs pos="0">
                      <a:schemeClr val="tx1"/>
                    </a:gs>
                    <a:gs pos="100000">
                      <a:schemeClr val="tx1">
                        <a:lumMod val="75000"/>
                      </a:schemeClr>
                    </a:gs>
                  </a:gsLst>
                  <a:lin ang="5400000" scaled="0"/>
                  <a:tileRect/>
                </a:gra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A0FEE569-268C-43C8-9F50-F9F9D4A15A3F}" type="datetimeFigureOut">
              <a:rPr lang="en-US" smtClean="0"/>
              <a:t>3/29/2017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F58E7E3-975C-4CB9-B86F-A24D210CB317}" type="slidenum">
              <a:rPr lang="en-US" smtClean="0"/>
              <a:t>‹#›</a:t>
            </a:fld>
            <a:endParaRPr lang="en-US"/>
          </a:p>
        </p:txBody>
      </p:sp>
    </p:spTree>
    <p:extLst>
      <p:ext uri="{BB962C8B-B14F-4D97-AF65-F5344CB8AC3E}">
        <p14:creationId xmlns:p14="http://schemas.microsoft.com/office/powerpoint/2010/main" val="157994952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14" name="TextBox 13"/>
          <p:cNvSpPr txBox="1"/>
          <p:nvPr/>
        </p:nvSpPr>
        <p:spPr>
          <a:xfrm>
            <a:off x="836612" y="78682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accent1"/>
                </a:solidFill>
              </a:rPr>
              <a:t>“</a:t>
            </a:r>
          </a:p>
        </p:txBody>
      </p:sp>
      <p:sp>
        <p:nvSpPr>
          <p:cNvPr id="15" name="TextBox 14"/>
          <p:cNvSpPr txBox="1"/>
          <p:nvPr/>
        </p:nvSpPr>
        <p:spPr>
          <a:xfrm>
            <a:off x="10437812"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accent1"/>
                </a:solidFill>
              </a:rPr>
              <a:t>”</a:t>
            </a:r>
          </a:p>
        </p:txBody>
      </p:sp>
      <p:sp>
        <p:nvSpPr>
          <p:cNvPr id="2" name="Title 1"/>
          <p:cNvSpPr>
            <a:spLocks noGrp="1"/>
          </p:cNvSpPr>
          <p:nvPr>
            <p:ph type="title"/>
          </p:nvPr>
        </p:nvSpPr>
        <p:spPr>
          <a:xfrm>
            <a:off x="1446213" y="609601"/>
            <a:ext cx="9296398" cy="2743199"/>
          </a:xfrm>
        </p:spPr>
        <p:txBody>
          <a:bodyPr anchor="ctr">
            <a:normAutofit/>
          </a:bodyPr>
          <a:lstStyle>
            <a:lvl1pPr algn="l">
              <a:defRPr sz="3200" b="0" cap="all">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674812" y="3352800"/>
            <a:ext cx="8839202" cy="381000"/>
          </a:xfrm>
        </p:spPr>
        <p:txBody>
          <a:bodyPr anchor="ctr"/>
          <a:lstStyle>
            <a:lvl1pPr marL="0" indent="0">
              <a:buFontTx/>
              <a:buNone/>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1141411" y="4343400"/>
            <a:ext cx="9906000" cy="1447800"/>
          </a:xfrm>
        </p:spPr>
        <p:txBody>
          <a:bodyPr vert="horz" lIns="91440" tIns="45720" rIns="91440" bIns="45720" rtlCol="0" anchor="ctr">
            <a:normAutofit/>
          </a:bodyPr>
          <a:lstStyle>
            <a:lvl1pPr>
              <a:buNone/>
              <a:defRPr lang="en-US" sz="2000">
                <a:gradFill flip="none" rotWithShape="1">
                  <a:gsLst>
                    <a:gs pos="0">
                      <a:schemeClr val="tx1"/>
                    </a:gs>
                    <a:gs pos="100000">
                      <a:schemeClr val="tx1">
                        <a:lumMod val="75000"/>
                      </a:schemeClr>
                    </a:gs>
                  </a:gsLst>
                  <a:lin ang="5400000" scaled="0"/>
                  <a:tileRect/>
                </a:gradFill>
              </a:defRPr>
            </a:lvl1pPr>
          </a:lstStyle>
          <a:p>
            <a:pPr marL="0" lvl="0" indent="0">
              <a:buNone/>
            </a:pPr>
            <a:r>
              <a:rPr lang="en-US"/>
              <a:t>Edit Master text styles</a:t>
            </a:r>
          </a:p>
        </p:txBody>
      </p:sp>
      <p:sp>
        <p:nvSpPr>
          <p:cNvPr id="4" name="Date Placeholder 3"/>
          <p:cNvSpPr>
            <a:spLocks noGrp="1"/>
          </p:cNvSpPr>
          <p:nvPr>
            <p:ph type="dt" sz="half" idx="10"/>
          </p:nvPr>
        </p:nvSpPr>
        <p:spPr/>
        <p:txBody>
          <a:bodyPr/>
          <a:lstStyle/>
          <a:p>
            <a:fld id="{A0FEE569-268C-43C8-9F50-F9F9D4A15A3F}" type="datetimeFigureOut">
              <a:rPr lang="en-US" smtClean="0"/>
              <a:t>3/29/2017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F58E7E3-975C-4CB9-B86F-A24D210CB317}" type="slidenum">
              <a:rPr lang="en-US" smtClean="0"/>
              <a:t>‹#›</a:t>
            </a:fld>
            <a:endParaRPr lang="en-US"/>
          </a:p>
        </p:txBody>
      </p:sp>
    </p:spTree>
    <p:extLst>
      <p:ext uri="{BB962C8B-B14F-4D97-AF65-F5344CB8AC3E}">
        <p14:creationId xmlns:p14="http://schemas.microsoft.com/office/powerpoint/2010/main" val="175539142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41412" y="3308581"/>
            <a:ext cx="9906000" cy="1468800"/>
          </a:xfrm>
        </p:spPr>
        <p:txBody>
          <a:bodyPr anchor="b">
            <a:normAutofit/>
          </a:bodyPr>
          <a:lstStyle>
            <a:lvl1pPr algn="l">
              <a:defRPr sz="3200" b="0" cap="all"/>
            </a:lvl1pPr>
          </a:lstStyle>
          <a:p>
            <a:r>
              <a:rPr lang="en-US"/>
              <a:t>Click to edit Master title style</a:t>
            </a:r>
            <a:endParaRPr lang="en-US" dirty="0"/>
          </a:p>
        </p:txBody>
      </p:sp>
      <p:sp>
        <p:nvSpPr>
          <p:cNvPr id="3" name="Text Placeholder 2"/>
          <p:cNvSpPr>
            <a:spLocks noGrp="1"/>
          </p:cNvSpPr>
          <p:nvPr>
            <p:ph type="body" idx="1"/>
          </p:nvPr>
        </p:nvSpPr>
        <p:spPr>
          <a:xfrm>
            <a:off x="1141410" y="4777381"/>
            <a:ext cx="9906001" cy="860400"/>
          </a:xfrm>
        </p:spPr>
        <p:txBody>
          <a:bodyPr vert="horz" lIns="91440" tIns="45720" rIns="91440" bIns="45720" rtlCol="0" anchor="t">
            <a:normAutofit/>
          </a:bodyPr>
          <a:lstStyle>
            <a:lvl1pPr>
              <a:defRPr lang="en-US" sz="2000">
                <a:gradFill flip="none" rotWithShape="1">
                  <a:gsLst>
                    <a:gs pos="0">
                      <a:schemeClr val="tx1"/>
                    </a:gs>
                    <a:gs pos="100000">
                      <a:schemeClr val="tx1">
                        <a:lumMod val="75000"/>
                      </a:schemeClr>
                    </a:gs>
                  </a:gsLst>
                  <a:lin ang="5400000" scaled="0"/>
                  <a:tileRect/>
                </a:gradFill>
              </a:defRPr>
            </a:lvl1pPr>
          </a:lstStyle>
          <a:p>
            <a:pPr marL="0" lvl="0" indent="0">
              <a:buNone/>
            </a:pPr>
            <a:r>
              <a:rPr lang="en-US"/>
              <a:t>Edit Master text styles</a:t>
            </a:r>
          </a:p>
        </p:txBody>
      </p:sp>
      <p:sp>
        <p:nvSpPr>
          <p:cNvPr id="4" name="Date Placeholder 3"/>
          <p:cNvSpPr>
            <a:spLocks noGrp="1"/>
          </p:cNvSpPr>
          <p:nvPr>
            <p:ph type="dt" sz="half" idx="10"/>
          </p:nvPr>
        </p:nvSpPr>
        <p:spPr/>
        <p:txBody>
          <a:bodyPr/>
          <a:lstStyle/>
          <a:p>
            <a:fld id="{A0FEE569-268C-43C8-9F50-F9F9D4A15A3F}" type="datetimeFigureOut">
              <a:rPr lang="en-US" smtClean="0"/>
              <a:t>3/29/2017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F58E7E3-975C-4CB9-B86F-A24D210CB317}" type="slidenum">
              <a:rPr lang="en-US" smtClean="0"/>
              <a:t>‹#›</a:t>
            </a:fld>
            <a:endParaRPr lang="en-US"/>
          </a:p>
        </p:txBody>
      </p:sp>
    </p:spTree>
    <p:extLst>
      <p:ext uri="{BB962C8B-B14F-4D97-AF65-F5344CB8AC3E}">
        <p14:creationId xmlns:p14="http://schemas.microsoft.com/office/powerpoint/2010/main" val="309793281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14" name="TextBox 13"/>
          <p:cNvSpPr txBox="1"/>
          <p:nvPr/>
        </p:nvSpPr>
        <p:spPr>
          <a:xfrm>
            <a:off x="836612" y="78682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accent1"/>
                </a:solidFill>
              </a:rPr>
              <a:t>“</a:t>
            </a:r>
          </a:p>
        </p:txBody>
      </p:sp>
      <p:sp>
        <p:nvSpPr>
          <p:cNvPr id="15" name="TextBox 14"/>
          <p:cNvSpPr txBox="1"/>
          <p:nvPr/>
        </p:nvSpPr>
        <p:spPr>
          <a:xfrm>
            <a:off x="10437812"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accent1"/>
                </a:solidFill>
              </a:rPr>
              <a:t>”</a:t>
            </a:r>
          </a:p>
        </p:txBody>
      </p:sp>
      <p:sp>
        <p:nvSpPr>
          <p:cNvPr id="2" name="Title 1"/>
          <p:cNvSpPr>
            <a:spLocks noGrp="1"/>
          </p:cNvSpPr>
          <p:nvPr>
            <p:ph type="title"/>
          </p:nvPr>
        </p:nvSpPr>
        <p:spPr>
          <a:xfrm>
            <a:off x="1446213" y="609601"/>
            <a:ext cx="9296398" cy="2743199"/>
          </a:xfrm>
        </p:spPr>
        <p:txBody>
          <a:bodyPr anchor="ctr">
            <a:normAutofit/>
          </a:bodyPr>
          <a:lstStyle>
            <a:lvl1pPr algn="l">
              <a:defRPr sz="3200" b="0" cap="all">
                <a:gradFill flip="none" rotWithShape="1">
                  <a:gsLst>
                    <a:gs pos="0">
                      <a:schemeClr val="tx1"/>
                    </a:gs>
                    <a:gs pos="100000">
                      <a:schemeClr val="tx1">
                        <a:lumMod val="75000"/>
                      </a:schemeClr>
                    </a:gs>
                  </a:gsLst>
                  <a:lin ang="5400000" scaled="0"/>
                  <a:tileRect/>
                </a:gra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141412" y="3886200"/>
            <a:ext cx="9906000" cy="889000"/>
          </a:xfrm>
        </p:spPr>
        <p:txBody>
          <a:bodyPr vert="horz" lIns="91440" tIns="45720" rIns="91440" bIns="45720" rtlCol="0" anchor="b">
            <a:normAutofit/>
          </a:bodyPr>
          <a:lstStyle>
            <a:lvl1pPr>
              <a:buNone/>
              <a:defRPr lang="en-US" sz="2400" b="0" cap="all" dirty="0">
                <a:ln w="3175" cmpd="sng">
                  <a:noFill/>
                </a:ln>
                <a:gradFill flip="none" rotWithShape="1">
                  <a:gsLst>
                    <a:gs pos="0">
                      <a:schemeClr val="tx1"/>
                    </a:gs>
                    <a:gs pos="100000">
                      <a:schemeClr val="tx1">
                        <a:lumMod val="75000"/>
                      </a:schemeClr>
                    </a:gs>
                  </a:gsLst>
                  <a:lin ang="5400000" scaled="0"/>
                  <a:tileRect/>
                </a:gradFill>
                <a:effectLst>
                  <a:glow rad="38100">
                    <a:schemeClr val="bg1">
                      <a:lumMod val="65000"/>
                      <a:lumOff val="35000"/>
                      <a:alpha val="40000"/>
                    </a:schemeClr>
                  </a:glow>
                  <a:outerShdw blurRad="28575" dist="38100" dir="14040000" algn="tl" rotWithShape="0">
                    <a:srgbClr val="000000">
                      <a:alpha val="25000"/>
                    </a:srgbClr>
                  </a:outerShdw>
                </a:effectLst>
              </a:defRPr>
            </a:lvl1pPr>
          </a:lstStyle>
          <a:p>
            <a:pPr marL="0" lvl="0">
              <a:spcBef>
                <a:spcPct val="0"/>
              </a:spcBef>
              <a:buNone/>
            </a:pPr>
            <a:r>
              <a:rPr lang="en-US"/>
              <a:t>Edit Master text styles</a:t>
            </a:r>
          </a:p>
        </p:txBody>
      </p:sp>
      <p:sp>
        <p:nvSpPr>
          <p:cNvPr id="3" name="Text Placeholder 2"/>
          <p:cNvSpPr>
            <a:spLocks noGrp="1"/>
          </p:cNvSpPr>
          <p:nvPr>
            <p:ph type="body" idx="1"/>
          </p:nvPr>
        </p:nvSpPr>
        <p:spPr>
          <a:xfrm>
            <a:off x="1141411" y="4775200"/>
            <a:ext cx="9906000" cy="1016000"/>
          </a:xfrm>
        </p:spPr>
        <p:txBody>
          <a:bodyPr anchor="t">
            <a:normAutofit/>
          </a:bodyPr>
          <a:lstStyle>
            <a:lvl1pPr marL="0" indent="0" algn="l">
              <a:buNone/>
              <a:defRPr sz="1800">
                <a:gradFill flip="none" rotWithShape="1">
                  <a:gsLst>
                    <a:gs pos="0">
                      <a:schemeClr val="tx1"/>
                    </a:gs>
                    <a:gs pos="100000">
                      <a:schemeClr val="tx1">
                        <a:lumMod val="75000"/>
                      </a:schemeClr>
                    </a:gs>
                  </a:gsLst>
                  <a:lin ang="5400000" scaled="0"/>
                  <a:tileRect/>
                </a:gra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A0FEE569-268C-43C8-9F50-F9F9D4A15A3F}" type="datetimeFigureOut">
              <a:rPr lang="en-US" smtClean="0"/>
              <a:t>3/29/2017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F58E7E3-975C-4CB9-B86F-A24D210CB317}" type="slidenum">
              <a:rPr lang="en-US" smtClean="0"/>
              <a:t>‹#›</a:t>
            </a:fld>
            <a:endParaRPr lang="en-US"/>
          </a:p>
        </p:txBody>
      </p:sp>
    </p:spTree>
    <p:extLst>
      <p:ext uri="{BB962C8B-B14F-4D97-AF65-F5344CB8AC3E}">
        <p14:creationId xmlns:p14="http://schemas.microsoft.com/office/powerpoint/2010/main" val="179680264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141412" y="609601"/>
            <a:ext cx="9905999" cy="2743199"/>
          </a:xfrm>
        </p:spPr>
        <p:txBody>
          <a:bodyPr vert="horz" lIns="91440" tIns="45720" rIns="91440" bIns="45720" rtlCol="0" anchor="ctr">
            <a:normAutofit/>
          </a:bodyPr>
          <a:lstStyle>
            <a:lvl1pPr>
              <a:defRPr lang="en-US" b="0" dirty="0"/>
            </a:lvl1pPr>
          </a:lstStyle>
          <a:p>
            <a:pPr marL="0" lvl="0"/>
            <a:r>
              <a:rPr lang="en-US"/>
              <a:t>Click to edit Master title style</a:t>
            </a:r>
            <a:endParaRPr lang="en-US" dirty="0"/>
          </a:p>
        </p:txBody>
      </p:sp>
      <p:sp>
        <p:nvSpPr>
          <p:cNvPr id="10" name="Text Placeholder 9"/>
          <p:cNvSpPr>
            <a:spLocks noGrp="1"/>
          </p:cNvSpPr>
          <p:nvPr>
            <p:ph type="body" sz="quarter" idx="13"/>
          </p:nvPr>
        </p:nvSpPr>
        <p:spPr>
          <a:xfrm>
            <a:off x="1141412" y="3505200"/>
            <a:ext cx="9906000" cy="838200"/>
          </a:xfrm>
        </p:spPr>
        <p:txBody>
          <a:bodyPr vert="horz" lIns="91440" tIns="45720" rIns="91440" bIns="45720" rtlCol="0" anchor="b">
            <a:normAutofit/>
          </a:bodyPr>
          <a:lstStyle>
            <a:lvl1pPr>
              <a:buNone/>
              <a:defRPr lang="en-US" sz="2800" b="0" cap="all" dirty="0">
                <a:ln w="3175" cmpd="sng">
                  <a:noFill/>
                </a:ln>
                <a:gradFill flip="none" rotWithShape="1">
                  <a:gsLst>
                    <a:gs pos="0">
                      <a:schemeClr val="tx1"/>
                    </a:gs>
                    <a:gs pos="100000">
                      <a:schemeClr val="tx1">
                        <a:lumMod val="75000"/>
                      </a:schemeClr>
                    </a:gs>
                  </a:gsLst>
                  <a:lin ang="5400000" scaled="0"/>
                  <a:tileRect/>
                </a:gradFill>
                <a:effectLst>
                  <a:glow rad="38100">
                    <a:schemeClr val="bg1">
                      <a:lumMod val="65000"/>
                      <a:lumOff val="35000"/>
                      <a:alpha val="40000"/>
                    </a:schemeClr>
                  </a:glow>
                  <a:outerShdw blurRad="28575" dist="38100" dir="14040000" algn="tl" rotWithShape="0">
                    <a:srgbClr val="000000">
                      <a:alpha val="25000"/>
                    </a:srgbClr>
                  </a:outerShdw>
                </a:effectLst>
              </a:defRPr>
            </a:lvl1pPr>
          </a:lstStyle>
          <a:p>
            <a:pPr marL="0" lvl="0">
              <a:spcBef>
                <a:spcPct val="0"/>
              </a:spcBef>
              <a:buNone/>
            </a:pPr>
            <a:r>
              <a:rPr lang="en-US"/>
              <a:t>Edit Master text styles</a:t>
            </a:r>
          </a:p>
        </p:txBody>
      </p:sp>
      <p:sp>
        <p:nvSpPr>
          <p:cNvPr id="3" name="Text Placeholder 2"/>
          <p:cNvSpPr>
            <a:spLocks noGrp="1"/>
          </p:cNvSpPr>
          <p:nvPr>
            <p:ph type="body" idx="1"/>
          </p:nvPr>
        </p:nvSpPr>
        <p:spPr>
          <a:xfrm>
            <a:off x="1141411" y="4343400"/>
            <a:ext cx="9906000" cy="1447800"/>
          </a:xfrm>
        </p:spPr>
        <p:txBody>
          <a:bodyPr anchor="t">
            <a:normAutofit/>
          </a:bodyPr>
          <a:lstStyle>
            <a:lvl1pPr marL="0" indent="0" algn="l">
              <a:buNone/>
              <a:defRPr sz="1800">
                <a:gradFill flip="none" rotWithShape="1">
                  <a:gsLst>
                    <a:gs pos="0">
                      <a:schemeClr val="tx1"/>
                    </a:gs>
                    <a:gs pos="100000">
                      <a:schemeClr val="tx1">
                        <a:lumMod val="75000"/>
                      </a:schemeClr>
                    </a:gs>
                  </a:gsLst>
                  <a:lin ang="5400000" scaled="0"/>
                  <a:tileRect/>
                </a:gra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A0FEE569-268C-43C8-9F50-F9F9D4A15A3F}" type="datetimeFigureOut">
              <a:rPr lang="en-US" smtClean="0"/>
              <a:t>3/29/2017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F58E7E3-975C-4CB9-B86F-A24D210CB317}" type="slidenum">
              <a:rPr lang="en-US" smtClean="0"/>
              <a:t>‹#›</a:t>
            </a:fld>
            <a:endParaRPr lang="en-US"/>
          </a:p>
        </p:txBody>
      </p:sp>
    </p:spTree>
    <p:extLst>
      <p:ext uri="{BB962C8B-B14F-4D97-AF65-F5344CB8AC3E}">
        <p14:creationId xmlns:p14="http://schemas.microsoft.com/office/powerpoint/2010/main" val="165045279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7" name="Title 1"/>
          <p:cNvSpPr>
            <a:spLocks noGrp="1"/>
          </p:cNvSpPr>
          <p:nvPr>
            <p:ph type="title"/>
          </p:nvPr>
        </p:nvSpPr>
        <p:spPr>
          <a:xfrm>
            <a:off x="1141413" y="609600"/>
            <a:ext cx="9905998" cy="1905000"/>
          </a:xfrm>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0FEE569-268C-43C8-9F50-F9F9D4A15A3F}" type="datetimeFigureOut">
              <a:rPr lang="en-US" smtClean="0"/>
              <a:t>3/29/2017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F58E7E3-975C-4CB9-B86F-A24D210CB317}" type="slidenum">
              <a:rPr lang="en-US" smtClean="0"/>
              <a:t>‹#›</a:t>
            </a:fld>
            <a:endParaRPr lang="en-US"/>
          </a:p>
        </p:txBody>
      </p:sp>
    </p:spTree>
    <p:extLst>
      <p:ext uri="{BB962C8B-B14F-4D97-AF65-F5344CB8AC3E}">
        <p14:creationId xmlns:p14="http://schemas.microsoft.com/office/powerpoint/2010/main" val="307144874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6898" y="609599"/>
            <a:ext cx="2210514" cy="5181601"/>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141412" y="609600"/>
            <a:ext cx="7543800" cy="5181600"/>
          </a:xfrm>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0FEE569-268C-43C8-9F50-F9F9D4A15A3F}" type="datetimeFigureOut">
              <a:rPr lang="en-US" smtClean="0"/>
              <a:t>3/29/2017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F58E7E3-975C-4CB9-B86F-A24D210CB317}" type="slidenum">
              <a:rPr lang="en-US" smtClean="0"/>
              <a:t>‹#›</a:t>
            </a:fld>
            <a:endParaRPr lang="en-US"/>
          </a:p>
        </p:txBody>
      </p:sp>
    </p:spTree>
    <p:extLst>
      <p:ext uri="{BB962C8B-B14F-4D97-AF65-F5344CB8AC3E}">
        <p14:creationId xmlns:p14="http://schemas.microsoft.com/office/powerpoint/2010/main" val="339103594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nchor="ct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0FEE569-268C-43C8-9F50-F9F9D4A15A3F}" type="datetimeFigureOut">
              <a:rPr lang="en-US" smtClean="0"/>
              <a:t>3/29/2017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F58E7E3-975C-4CB9-B86F-A24D210CB317}" type="slidenum">
              <a:rPr lang="en-US" smtClean="0"/>
              <a:t>‹#›</a:t>
            </a:fld>
            <a:endParaRPr lang="en-US"/>
          </a:p>
        </p:txBody>
      </p:sp>
    </p:spTree>
    <p:extLst>
      <p:ext uri="{BB962C8B-B14F-4D97-AF65-F5344CB8AC3E}">
        <p14:creationId xmlns:p14="http://schemas.microsoft.com/office/powerpoint/2010/main" val="174313042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751013" y="3308581"/>
            <a:ext cx="8686800" cy="1468800"/>
          </a:xfrm>
        </p:spPr>
        <p:txBody>
          <a:bodyPr anchor="b"/>
          <a:lstStyle>
            <a:lvl1pPr algn="r">
              <a:defRPr sz="4000" b="0" cap="all"/>
            </a:lvl1pPr>
          </a:lstStyle>
          <a:p>
            <a:r>
              <a:rPr lang="en-US"/>
              <a:t>Click to edit Master title style</a:t>
            </a:r>
            <a:endParaRPr lang="en-US" dirty="0"/>
          </a:p>
        </p:txBody>
      </p:sp>
      <p:sp>
        <p:nvSpPr>
          <p:cNvPr id="3" name="Text Placeholder 2"/>
          <p:cNvSpPr>
            <a:spLocks noGrp="1"/>
          </p:cNvSpPr>
          <p:nvPr>
            <p:ph type="body" idx="1"/>
          </p:nvPr>
        </p:nvSpPr>
        <p:spPr>
          <a:xfrm>
            <a:off x="1751011" y="4777381"/>
            <a:ext cx="8686801" cy="860400"/>
          </a:xfrm>
        </p:spPr>
        <p:txBody>
          <a:bodyPr anchor="t">
            <a:normAutofit/>
          </a:bodyPr>
          <a:lstStyle>
            <a:lvl1pPr marL="0" indent="0" algn="r">
              <a:buNone/>
              <a:defRPr sz="2000">
                <a:gradFill flip="none" rotWithShape="1">
                  <a:gsLst>
                    <a:gs pos="0">
                      <a:schemeClr val="tx1"/>
                    </a:gs>
                    <a:gs pos="100000">
                      <a:schemeClr val="tx1">
                        <a:lumMod val="75000"/>
                      </a:schemeClr>
                    </a:gs>
                  </a:gsLst>
                  <a:lin ang="5400000" scaled="0"/>
                  <a:tileRect/>
                </a:gra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A0FEE569-268C-43C8-9F50-F9F9D4A15A3F}" type="datetimeFigureOut">
              <a:rPr lang="en-US" smtClean="0"/>
              <a:t>3/29/2017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F58E7E3-975C-4CB9-B86F-A24D210CB317}" type="slidenum">
              <a:rPr lang="en-US" smtClean="0"/>
              <a:t>‹#›</a:t>
            </a:fld>
            <a:endParaRPr lang="en-US"/>
          </a:p>
        </p:txBody>
      </p:sp>
    </p:spTree>
    <p:extLst>
      <p:ext uri="{BB962C8B-B14F-4D97-AF65-F5344CB8AC3E}">
        <p14:creationId xmlns:p14="http://schemas.microsoft.com/office/powerpoint/2010/main" val="324405697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41412" y="2666999"/>
            <a:ext cx="4876800" cy="3124201"/>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0612" y="2667000"/>
            <a:ext cx="4876800" cy="3124200"/>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A0FEE569-268C-43C8-9F50-F9F9D4A15A3F}" type="datetimeFigureOut">
              <a:rPr lang="en-US" smtClean="0"/>
              <a:t>3/29/2017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F58E7E3-975C-4CB9-B86F-A24D210CB317}" type="slidenum">
              <a:rPr lang="en-US" smtClean="0"/>
              <a:t>‹#›</a:t>
            </a:fld>
            <a:endParaRPr lang="en-US"/>
          </a:p>
        </p:txBody>
      </p:sp>
    </p:spTree>
    <p:extLst>
      <p:ext uri="{BB962C8B-B14F-4D97-AF65-F5344CB8AC3E}">
        <p14:creationId xmlns:p14="http://schemas.microsoft.com/office/powerpoint/2010/main" val="92928585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429280" y="2658533"/>
            <a:ext cx="4588931" cy="576262"/>
          </a:xfrm>
        </p:spPr>
        <p:txBody>
          <a:bodyPr anchor="b">
            <a:noAutofit/>
          </a:bodyPr>
          <a:lstStyle>
            <a:lvl1pPr marL="0" indent="0">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141412" y="3243262"/>
            <a:ext cx="4876800" cy="2547937"/>
          </a:xfrm>
        </p:spPr>
        <p:txBody>
          <a:bodyPr anchor="t">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443133" y="2667000"/>
            <a:ext cx="4604280" cy="576262"/>
          </a:xfrm>
        </p:spPr>
        <p:txBody>
          <a:bodyPr anchor="b">
            <a:noAutofit/>
          </a:bodyPr>
          <a:lstStyle>
            <a:lvl1pPr marL="0" indent="0">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0612" y="3243262"/>
            <a:ext cx="4876801" cy="2547937"/>
          </a:xfrm>
        </p:spPr>
        <p:txBody>
          <a:bodyPr anchor="t">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A0FEE569-268C-43C8-9F50-F9F9D4A15A3F}" type="datetimeFigureOut">
              <a:rPr lang="en-US" smtClean="0"/>
              <a:t>3/29/2017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F58E7E3-975C-4CB9-B86F-A24D210CB317}" type="slidenum">
              <a:rPr lang="en-US" smtClean="0"/>
              <a:t>‹#›</a:t>
            </a:fld>
            <a:endParaRPr lang="en-US"/>
          </a:p>
        </p:txBody>
      </p:sp>
    </p:spTree>
    <p:extLst>
      <p:ext uri="{BB962C8B-B14F-4D97-AF65-F5344CB8AC3E}">
        <p14:creationId xmlns:p14="http://schemas.microsoft.com/office/powerpoint/2010/main" val="283453617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A0FEE569-268C-43C8-9F50-F9F9D4A15A3F}" type="datetimeFigureOut">
              <a:rPr lang="en-US" smtClean="0"/>
              <a:t>3/29/2017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F58E7E3-975C-4CB9-B86F-A24D210CB317}" type="slidenum">
              <a:rPr lang="en-US" smtClean="0"/>
              <a:t>‹#›</a:t>
            </a:fld>
            <a:endParaRPr lang="en-US"/>
          </a:p>
        </p:txBody>
      </p:sp>
    </p:spTree>
    <p:extLst>
      <p:ext uri="{BB962C8B-B14F-4D97-AF65-F5344CB8AC3E}">
        <p14:creationId xmlns:p14="http://schemas.microsoft.com/office/powerpoint/2010/main" val="343541621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0FEE569-268C-43C8-9F50-F9F9D4A15A3F}" type="datetimeFigureOut">
              <a:rPr lang="en-US" smtClean="0"/>
              <a:t>3/29/2017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F58E7E3-975C-4CB9-B86F-A24D210CB317}" type="slidenum">
              <a:rPr lang="en-US" smtClean="0"/>
              <a:t>‹#›</a:t>
            </a:fld>
            <a:endParaRPr lang="en-US"/>
          </a:p>
        </p:txBody>
      </p:sp>
    </p:spTree>
    <p:extLst>
      <p:ext uri="{BB962C8B-B14F-4D97-AF65-F5344CB8AC3E}">
        <p14:creationId xmlns:p14="http://schemas.microsoft.com/office/powerpoint/2010/main" val="387561910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1" y="1600200"/>
            <a:ext cx="3549121" cy="1371600"/>
          </a:xfrm>
        </p:spPr>
        <p:txBody>
          <a:bodyPr anchor="b">
            <a:normAutofit/>
          </a:bodyPr>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5103812" y="609601"/>
            <a:ext cx="5943601" cy="51816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41411" y="2971800"/>
            <a:ext cx="3549121" cy="1828800"/>
          </a:xfrm>
        </p:spPr>
        <p:txBody>
          <a:bodyPr>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A0FEE569-268C-43C8-9F50-F9F9D4A15A3F}" type="datetimeFigureOut">
              <a:rPr lang="en-US" smtClean="0"/>
              <a:t>3/29/2017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F58E7E3-975C-4CB9-B86F-A24D210CB317}" type="slidenum">
              <a:rPr lang="en-US" smtClean="0"/>
              <a:t>‹#›</a:t>
            </a:fld>
            <a:endParaRPr lang="en-US"/>
          </a:p>
        </p:txBody>
      </p:sp>
    </p:spTree>
    <p:extLst>
      <p:ext uri="{BB962C8B-B14F-4D97-AF65-F5344CB8AC3E}">
        <p14:creationId xmlns:p14="http://schemas.microsoft.com/office/powerpoint/2010/main" val="51790849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1" y="1600200"/>
            <a:ext cx="5334001" cy="1371600"/>
          </a:xfrm>
        </p:spPr>
        <p:txBody>
          <a:bodyPr anchor="b">
            <a:normAutofit/>
          </a:bodyPr>
          <a:lstStyle>
            <a:lvl1pPr algn="l">
              <a:defRPr sz="2800" b="0"/>
            </a:lvl1pPr>
          </a:lstStyle>
          <a:p>
            <a:r>
              <a:rPr lang="en-US"/>
              <a:t>Click to edit Master title style</a:t>
            </a:r>
            <a:endParaRPr lang="en-US" dirty="0"/>
          </a:p>
        </p:txBody>
      </p:sp>
      <p:sp>
        <p:nvSpPr>
          <p:cNvPr id="14" name="Picture Placeholder 2"/>
          <p:cNvSpPr>
            <a:spLocks noGrp="1" noChangeAspect="1"/>
          </p:cNvSpPr>
          <p:nvPr>
            <p:ph type="pic" idx="1"/>
          </p:nvPr>
        </p:nvSpPr>
        <p:spPr>
          <a:xfrm>
            <a:off x="7433733" y="-18288"/>
            <a:ext cx="3276599" cy="6903720"/>
          </a:xfrm>
          <a:ln w="38100">
            <a:gradFill flip="none" rotWithShape="1">
              <a:gsLst>
                <a:gs pos="0">
                  <a:schemeClr val="bg2"/>
                </a:gs>
                <a:gs pos="100000">
                  <a:schemeClr val="bg2">
                    <a:lumMod val="75000"/>
                  </a:schemeClr>
                </a:gs>
              </a:gsLst>
              <a:lin ang="5400000" scaled="0"/>
              <a:tileRect/>
            </a:gradFill>
          </a:ln>
          <a:effectLst>
            <a:innerShdw blurRad="57150" dist="38100" dir="1080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41411" y="2971800"/>
            <a:ext cx="5334001" cy="1828800"/>
          </a:xfrm>
        </p:spPr>
        <p:txBody>
          <a:bodyP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a:xfrm>
            <a:off x="6399212" y="5883275"/>
            <a:ext cx="914400" cy="365125"/>
          </a:xfrm>
        </p:spPr>
        <p:txBody>
          <a:bodyPr/>
          <a:lstStyle/>
          <a:p>
            <a:fld id="{A0FEE569-268C-43C8-9F50-F9F9D4A15A3F}" type="datetimeFigureOut">
              <a:rPr lang="en-US" smtClean="0"/>
              <a:t>3/29/2017</a:t>
            </a:fld>
            <a:endParaRPr lang="en-US"/>
          </a:p>
        </p:txBody>
      </p:sp>
      <p:sp>
        <p:nvSpPr>
          <p:cNvPr id="6" name="Footer Placeholder 5"/>
          <p:cNvSpPr>
            <a:spLocks noGrp="1"/>
          </p:cNvSpPr>
          <p:nvPr>
            <p:ph type="ftr" sz="quarter" idx="11"/>
          </p:nvPr>
        </p:nvSpPr>
        <p:spPr>
          <a:xfrm>
            <a:off x="1141412" y="5883275"/>
            <a:ext cx="5105400" cy="365125"/>
          </a:xfrm>
        </p:spPr>
        <p:txBody>
          <a:bodyPr/>
          <a:lstStyle/>
          <a:p>
            <a:endParaRPr lang="en-US"/>
          </a:p>
        </p:txBody>
      </p:sp>
      <p:sp>
        <p:nvSpPr>
          <p:cNvPr id="7" name="Slide Number Placeholder 6"/>
          <p:cNvSpPr>
            <a:spLocks noGrp="1"/>
          </p:cNvSpPr>
          <p:nvPr>
            <p:ph type="sldNum" sz="quarter" idx="12"/>
          </p:nvPr>
        </p:nvSpPr>
        <p:spPr>
          <a:xfrm>
            <a:off x="10742612" y="5883275"/>
            <a:ext cx="322567" cy="365125"/>
          </a:xfrm>
        </p:spPr>
        <p:txBody>
          <a:bodyPr/>
          <a:lstStyle/>
          <a:p>
            <a:fld id="{4F58E7E3-975C-4CB9-B86F-A24D210CB317}" type="slidenum">
              <a:rPr lang="en-US" smtClean="0"/>
              <a:t>‹#›</a:t>
            </a:fld>
            <a:endParaRPr lang="en-US"/>
          </a:p>
        </p:txBody>
      </p:sp>
    </p:spTree>
    <p:extLst>
      <p:ext uri="{BB962C8B-B14F-4D97-AF65-F5344CB8AC3E}">
        <p14:creationId xmlns:p14="http://schemas.microsoft.com/office/powerpoint/2010/main" val="50789733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141413" y="609600"/>
            <a:ext cx="9905998" cy="190500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141413" y="2666999"/>
            <a:ext cx="9905998" cy="3124201"/>
          </a:xfrm>
          <a:prstGeom prst="rect">
            <a:avLst/>
          </a:prstGeom>
        </p:spPr>
        <p:txBody>
          <a:bodyPr vert="horz" lIns="91440" tIns="45720" rIns="91440" bIns="45720" rtlCol="0" anchor="ct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837612" y="5883275"/>
            <a:ext cx="1600200" cy="365125"/>
          </a:xfrm>
          <a:prstGeom prst="rect">
            <a:avLst/>
          </a:prstGeom>
        </p:spPr>
        <p:txBody>
          <a:bodyPr vert="horz" lIns="91440" tIns="45720" rIns="91440" bIns="45720" rtlCol="0" anchor="ctr"/>
          <a:lstStyle>
            <a:lvl1pPr algn="r">
              <a:defRPr sz="900" b="1" i="0">
                <a:solidFill>
                  <a:schemeClr val="tx1">
                    <a:lumMod val="75000"/>
                  </a:schemeClr>
                </a:solidFill>
                <a:effectLst>
                  <a:outerShdw blurRad="50800" dist="38100" dir="2700000" algn="tl" rotWithShape="0">
                    <a:srgbClr val="000000">
                      <a:alpha val="43000"/>
                    </a:srgbClr>
                  </a:outerShdw>
                </a:effectLst>
                <a:latin typeface="+mn-lt"/>
              </a:defRPr>
            </a:lvl1pPr>
          </a:lstStyle>
          <a:p>
            <a:fld id="{A0FEE569-268C-43C8-9F50-F9F9D4A15A3F}" type="datetimeFigureOut">
              <a:rPr lang="en-US" smtClean="0"/>
              <a:t>3/29/2017</a:t>
            </a:fld>
            <a:endParaRPr lang="en-US"/>
          </a:p>
        </p:txBody>
      </p:sp>
      <p:sp>
        <p:nvSpPr>
          <p:cNvPr id="5" name="Footer Placeholder 4"/>
          <p:cNvSpPr>
            <a:spLocks noGrp="1"/>
          </p:cNvSpPr>
          <p:nvPr>
            <p:ph type="ftr" sz="quarter" idx="3"/>
          </p:nvPr>
        </p:nvSpPr>
        <p:spPr>
          <a:xfrm>
            <a:off x="1141412" y="5883275"/>
            <a:ext cx="7543800" cy="365125"/>
          </a:xfrm>
          <a:prstGeom prst="rect">
            <a:avLst/>
          </a:prstGeom>
        </p:spPr>
        <p:txBody>
          <a:bodyPr vert="horz" lIns="91440" tIns="45720" rIns="91440" bIns="45720" rtlCol="0" anchor="ctr"/>
          <a:lstStyle>
            <a:lvl1pPr algn="l">
              <a:defRPr sz="900" b="1" i="0">
                <a:solidFill>
                  <a:schemeClr val="tx1">
                    <a:lumMod val="75000"/>
                  </a:schemeClr>
                </a:solidFill>
                <a:effectLst>
                  <a:outerShdw blurRad="50800" dist="38100" dir="2700000" algn="tl" rotWithShape="0">
                    <a:srgbClr val="000000">
                      <a:alpha val="43000"/>
                    </a:srgbClr>
                  </a:outerShdw>
                </a:effectLst>
                <a:latin typeface="+mn-lt"/>
              </a:defRPr>
            </a:lvl1pPr>
          </a:lstStyle>
          <a:p>
            <a:endParaRPr lang="en-US"/>
          </a:p>
        </p:txBody>
      </p:sp>
      <p:sp>
        <p:nvSpPr>
          <p:cNvPr id="6" name="Slide Number Placeholder 5"/>
          <p:cNvSpPr>
            <a:spLocks noGrp="1"/>
          </p:cNvSpPr>
          <p:nvPr>
            <p:ph type="sldNum" sz="quarter" idx="4"/>
          </p:nvPr>
        </p:nvSpPr>
        <p:spPr>
          <a:xfrm>
            <a:off x="10514012" y="5883275"/>
            <a:ext cx="551167" cy="365125"/>
          </a:xfrm>
          <a:prstGeom prst="rect">
            <a:avLst/>
          </a:prstGeom>
        </p:spPr>
        <p:txBody>
          <a:bodyPr vert="horz" lIns="91440" tIns="45720" rIns="91440" bIns="45720" rtlCol="0" anchor="ctr"/>
          <a:lstStyle>
            <a:lvl1pPr algn="r">
              <a:defRPr sz="900" b="1" i="0">
                <a:solidFill>
                  <a:schemeClr val="tx1">
                    <a:lumMod val="75000"/>
                  </a:schemeClr>
                </a:solidFill>
                <a:effectLst>
                  <a:outerShdw blurRad="50800" dist="38100" dir="2700000" algn="tl" rotWithShape="0">
                    <a:srgbClr val="000000">
                      <a:alpha val="43000"/>
                    </a:srgbClr>
                  </a:outerShdw>
                </a:effectLst>
                <a:latin typeface="+mn-lt"/>
              </a:defRPr>
            </a:lvl1pPr>
          </a:lstStyle>
          <a:p>
            <a:fld id="{4F58E7E3-975C-4CB9-B86F-A24D210CB317}" type="slidenum">
              <a:rPr lang="en-US" smtClean="0"/>
              <a:t>‹#›</a:t>
            </a:fld>
            <a:endParaRPr lang="en-US"/>
          </a:p>
        </p:txBody>
      </p:sp>
    </p:spTree>
    <p:extLst>
      <p:ext uri="{BB962C8B-B14F-4D97-AF65-F5344CB8AC3E}">
        <p14:creationId xmlns:p14="http://schemas.microsoft.com/office/powerpoint/2010/main" val="773295854"/>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txStyles>
    <p:titleStyle>
      <a:lvl1pPr algn="l" defTabSz="457200" rtl="0" eaLnBrk="1" latinLnBrk="0" hangingPunct="1">
        <a:spcBef>
          <a:spcPct val="0"/>
        </a:spcBef>
        <a:buNone/>
        <a:defRPr sz="3200" kern="1200" cap="all">
          <a:ln w="3175" cmpd="sng">
            <a:noFill/>
          </a:ln>
          <a:gradFill flip="none" rotWithShape="1">
            <a:gsLst>
              <a:gs pos="0">
                <a:schemeClr val="tx1"/>
              </a:gs>
              <a:gs pos="100000">
                <a:schemeClr val="tx1">
                  <a:lumMod val="65000"/>
                </a:schemeClr>
              </a:gs>
            </a:gsLst>
            <a:lin ang="5580000" scaled="0"/>
            <a:tileRect/>
          </a:gradFill>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tx1"/>
        </a:buClr>
        <a:buSzPct val="100000"/>
        <a:buFont typeface="Arial"/>
        <a:buChar char="•"/>
        <a:defRPr sz="20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100000"/>
        <a:buFont typeface="Arial"/>
        <a:buChar char="•"/>
        <a:defRPr sz="18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100000"/>
        <a:buFont typeface="Arial"/>
        <a:buChar char="•"/>
        <a:defRPr sz="16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100000"/>
        <a:buFont typeface="Arial"/>
        <a:buChar char="•"/>
        <a:defRPr sz="14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100000"/>
        <a:buFont typeface="Arial"/>
        <a:buChar char="•"/>
        <a:defRPr sz="14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100000"/>
        <a:buFont typeface="Arial"/>
        <a:buChar char="•"/>
        <a:defRPr sz="12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100000"/>
        <a:buFont typeface="Arial"/>
        <a:buChar char="•"/>
        <a:defRPr sz="12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100000"/>
        <a:buFont typeface="Arial"/>
        <a:buChar char="•"/>
        <a:defRPr sz="12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100000"/>
        <a:buFont typeface="Arial"/>
        <a:buChar char="•"/>
        <a:defRPr sz="12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g&amp;ehk=P0GP"/><Relationship Id="rId2" Type="http://schemas.openxmlformats.org/officeDocument/2006/relationships/image" Target="../media/image2.png&amp;ehk=3VNvM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2.png&amp;ehk=gty8"/><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13.jpg"/></Relationships>
</file>

<file path=ppt/slides/_rels/slide2.xml.rels><?xml version="1.0" encoding="UTF-8" standalone="yes"?>
<Relationships xmlns="http://schemas.openxmlformats.org/package/2006/relationships"><Relationship Id="rId3" Type="http://schemas.openxmlformats.org/officeDocument/2006/relationships/image" Target="../media/image4.gif&amp;ehk=3goI7SsWB"/><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5.jpg&amp;ehk=jfIZ1YkP6NLvz65z9GvDmQ&amp;r=0&amp;pid=OfficeInsert"/></Relationships>
</file>

<file path=ppt/slides/_rels/slide3.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1.jpeg"/><Relationship Id="rId1" Type="http://schemas.openxmlformats.org/officeDocument/2006/relationships/slideLayout" Target="../slideLayouts/slideLayout8.xml"/><Relationship Id="rId4" Type="http://schemas.openxmlformats.org/officeDocument/2006/relationships/image" Target="../media/image7.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8.jpg&amp;ehk=cOn7t6"/><Relationship Id="rId2" Type="http://schemas.openxmlformats.org/officeDocument/2006/relationships/image" Target="../media/image1.jpeg"/><Relationship Id="rId1" Type="http://schemas.openxmlformats.org/officeDocument/2006/relationships/slideLayout" Target="../slideLayouts/slideLayout11.xml"/></Relationships>
</file>

<file path=ppt/slides/_rels/slide6.xml.rels><?xml version="1.0" encoding="UTF-8" standalone="yes"?>
<Relationships xmlns="http://schemas.openxmlformats.org/package/2006/relationships"><Relationship Id="rId2" Type="http://schemas.openxmlformats.org/officeDocument/2006/relationships/image" Target="../media/image9.jpg&amp;ehk=NpNQLagokUpoCxYqsyhSMQ&amp;r=0&amp;pid=OfficeInsert"/><Relationship Id="rId1" Type="http://schemas.openxmlformats.org/officeDocument/2006/relationships/slideLayout" Target="../slideLayouts/slideLayout11.xml"/></Relationships>
</file>

<file path=ppt/slides/_rels/slide7.xml.rels><?xml version="1.0" encoding="UTF-8" standalone="yes"?>
<Relationships xmlns="http://schemas.openxmlformats.org/package/2006/relationships"><Relationship Id="rId2" Type="http://schemas.openxmlformats.org/officeDocument/2006/relationships/image" Target="../media/image10.jpg&amp;ehk=52LEyvQogF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1.jpg&amp;ehk="/><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4273826"/>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338317" y="748311"/>
            <a:ext cx="5213603" cy="2932651"/>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65151" y="640079"/>
            <a:ext cx="4763461" cy="3155793"/>
          </a:xfrm>
          <a:prstGeom prst="rect">
            <a:avLst/>
          </a:prstGeom>
        </p:spPr>
      </p:pic>
      <p:sp>
        <p:nvSpPr>
          <p:cNvPr id="2" name="Title 1"/>
          <p:cNvSpPr>
            <a:spLocks noGrp="1"/>
          </p:cNvSpPr>
          <p:nvPr>
            <p:ph type="ctrTitle"/>
          </p:nvPr>
        </p:nvSpPr>
        <p:spPr>
          <a:xfrm>
            <a:off x="988630" y="4363271"/>
            <a:ext cx="10200986" cy="1066801"/>
          </a:xfrm>
        </p:spPr>
        <p:txBody>
          <a:bodyPr>
            <a:normAutofit/>
          </a:bodyPr>
          <a:lstStyle/>
          <a:p>
            <a:r>
              <a:rPr lang="en-US" dirty="0">
                <a:latin typeface="AR CARTER" panose="02000000000000000000" pitchFamily="2" charset="0"/>
              </a:rPr>
              <a:t>The dead has risen</a:t>
            </a:r>
            <a:r>
              <a:rPr lang="en-US" dirty="0"/>
              <a:t>: </a:t>
            </a:r>
          </a:p>
        </p:txBody>
      </p:sp>
      <p:sp>
        <p:nvSpPr>
          <p:cNvPr id="3" name="Subtitle 2"/>
          <p:cNvSpPr>
            <a:spLocks noGrp="1"/>
          </p:cNvSpPr>
          <p:nvPr>
            <p:ph type="subTitle" idx="1"/>
          </p:nvPr>
        </p:nvSpPr>
        <p:spPr>
          <a:xfrm>
            <a:off x="1422262" y="5516211"/>
            <a:ext cx="9333722" cy="722243"/>
          </a:xfrm>
        </p:spPr>
        <p:txBody>
          <a:bodyPr>
            <a:noAutofit/>
          </a:bodyPr>
          <a:lstStyle/>
          <a:p>
            <a:pPr>
              <a:lnSpc>
                <a:spcPct val="80000"/>
              </a:lnSpc>
            </a:pPr>
            <a:r>
              <a:rPr lang="en-US" sz="2000" dirty="0"/>
              <a:t>Classrooms revived from student engagement</a:t>
            </a:r>
          </a:p>
          <a:p>
            <a:pPr>
              <a:lnSpc>
                <a:spcPct val="80000"/>
              </a:lnSpc>
            </a:pPr>
            <a:r>
              <a:rPr lang="en-US" sz="2000" dirty="0"/>
              <a:t>Presented by: Mrs. S. Joyner, </a:t>
            </a:r>
            <a:r>
              <a:rPr lang="en-US" sz="2000" dirty="0" err="1"/>
              <a:t>m.s.e</a:t>
            </a:r>
            <a:endParaRPr lang="en-US" sz="2000" dirty="0"/>
          </a:p>
        </p:txBody>
      </p:sp>
    </p:spTree>
    <p:extLst>
      <p:ext uri="{BB962C8B-B14F-4D97-AF65-F5344CB8AC3E}">
        <p14:creationId xmlns:p14="http://schemas.microsoft.com/office/powerpoint/2010/main" val="352102731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4"/>
          <p:cNvPicPr>
            <a:picLocks noChangeAspect="1"/>
          </p:cNvPicPr>
          <p:nvPr/>
        </p:nvPicPr>
        <p:blipFill rotWithShape="1">
          <a:blip r:embed="rId3">
            <a:extLst>
              <a:ext uri="{28A0092B-C50C-407E-A947-70E740481C1C}">
                <a14:useLocalDpi xmlns:a14="http://schemas.microsoft.com/office/drawing/2010/main" val="0"/>
              </a:ext>
            </a:extLst>
          </a:blip>
          <a:srcRect t="3747" r="-2" b="30838"/>
          <a:stretch/>
        </p:blipFill>
        <p:spPr>
          <a:xfrm>
            <a:off x="4825886" y="1"/>
            <a:ext cx="7366114" cy="6858000"/>
          </a:xfrm>
          <a:prstGeom prst="roundRect">
            <a:avLst>
              <a:gd name="adj" fmla="val 3517"/>
            </a:avLst>
          </a:prstGeom>
          <a:ln w="38100">
            <a:gradFill flip="none" rotWithShape="1">
              <a:gsLst>
                <a:gs pos="0">
                  <a:srgbClr val="363D46"/>
                </a:gs>
                <a:gs pos="100000">
                  <a:srgbClr val="363D46">
                    <a:lumMod val="75000"/>
                  </a:srgbClr>
                </a:gs>
              </a:gsLst>
              <a:lin ang="5400000" scaled="0"/>
              <a:tileRect/>
            </a:gradFill>
          </a:ln>
          <a:effectLst>
            <a:innerShdw blurRad="57150" dist="38100" dir="14460000">
              <a:srgbClr val="000000">
                <a:alpha val="70000"/>
              </a:srgbClr>
            </a:innerShdw>
          </a:effectLst>
        </p:spPr>
      </p:pic>
      <p:sp>
        <p:nvSpPr>
          <p:cNvPr id="2" name="Title 1"/>
          <p:cNvSpPr>
            <a:spLocks noGrp="1"/>
          </p:cNvSpPr>
          <p:nvPr>
            <p:ph type="title"/>
          </p:nvPr>
        </p:nvSpPr>
        <p:spPr>
          <a:xfrm>
            <a:off x="643192" y="609600"/>
            <a:ext cx="3643674" cy="5791200"/>
          </a:xfrm>
        </p:spPr>
        <p:txBody>
          <a:bodyPr>
            <a:normAutofit/>
          </a:bodyPr>
          <a:lstStyle/>
          <a:p>
            <a:r>
              <a:rPr lang="en-US" sz="2800" dirty="0"/>
              <a:t>                          RESET YOUR MIND!!!!!!!!!!!</a:t>
            </a:r>
          </a:p>
        </p:txBody>
      </p:sp>
      <p:pic>
        <p:nvPicPr>
          <p:cNvPr id="6" name="Content Placeholder 5"/>
          <p:cNvPicPr>
            <a:picLocks noGrp="1" noChangeAspect="1"/>
          </p:cNvPicPr>
          <p:nvPr>
            <p:ph idx="1"/>
          </p:nvPr>
        </p:nvPicPr>
        <p:blipFill>
          <a:blip r:embed="rId4">
            <a:extLst>
              <a:ext uri="{28A0092B-C50C-407E-A947-70E740481C1C}">
                <a14:useLocalDpi xmlns:a14="http://schemas.microsoft.com/office/drawing/2010/main" val="0"/>
              </a:ext>
            </a:extLst>
          </a:blip>
          <a:stretch>
            <a:fillRect/>
          </a:stretch>
        </p:blipFill>
        <p:spPr>
          <a:xfrm>
            <a:off x="0" y="-26901"/>
            <a:ext cx="4825886" cy="6884901"/>
          </a:xfrm>
        </p:spPr>
      </p:pic>
    </p:spTree>
    <p:extLst>
      <p:ext uri="{BB962C8B-B14F-4D97-AF65-F5344CB8AC3E}">
        <p14:creationId xmlns:p14="http://schemas.microsoft.com/office/powerpoint/2010/main" val="272882976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blipFill rotWithShape="1">
            <a:blip r:embed="rId2">
              <a:duotone>
                <a:schemeClr val="bg2">
                  <a:shade val="28000"/>
                  <a:satMod val="94000"/>
                  <a:lumMod val="20000"/>
                </a:schemeClr>
                <a:schemeClr val="bg2">
                  <a:tint val="94000"/>
                  <a:shade val="84000"/>
                  <a:satMod val="148000"/>
                  <a:lumMod val="114000"/>
                </a:schemeClr>
              </a:duotone>
            </a:blip>
            <a:stretch/>
          </a:blipFill>
          <a:ln>
            <a:noFill/>
          </a:ln>
          <a:effectLst/>
        </p:spPr>
      </p:sp>
      <p:pic>
        <p:nvPicPr>
          <p:cNvPr id="3" name="Picture 2"/>
          <p:cNvPicPr>
            <a:picLocks noChangeAspect="1"/>
          </p:cNvPicPr>
          <p:nvPr/>
        </p:nvPicPr>
        <p:blipFill rotWithShape="1">
          <a:blip r:embed="rId3">
            <a:extLst>
              <a:ext uri="{28A0092B-C50C-407E-A947-70E740481C1C}">
                <a14:useLocalDpi xmlns:a14="http://schemas.microsoft.com/office/drawing/2010/main" val="0"/>
              </a:ext>
            </a:extLst>
          </a:blip>
          <a:srcRect l="3977" r="2460" b="-4"/>
          <a:stretch/>
        </p:blipFill>
        <p:spPr>
          <a:xfrm>
            <a:off x="7574535" y="10"/>
            <a:ext cx="4617465" cy="4273816"/>
          </a:xfrm>
          <a:prstGeom prst="rect">
            <a:avLst/>
          </a:prstGeom>
        </p:spPr>
      </p:pic>
      <p:pic>
        <p:nvPicPr>
          <p:cNvPr id="9" name="Picture 8"/>
          <p:cNvPicPr>
            <a:picLocks noChangeAspect="1"/>
          </p:cNvPicPr>
          <p:nvPr/>
        </p:nvPicPr>
        <p:blipFill rotWithShape="1">
          <a:blip r:embed="rId4">
            <a:extLst>
              <a:ext uri="{28A0092B-C50C-407E-A947-70E740481C1C}">
                <a14:useLocalDpi xmlns:a14="http://schemas.microsoft.com/office/drawing/2010/main" val="0"/>
              </a:ext>
            </a:extLst>
          </a:blip>
          <a:srcRect t="28028" b="34027"/>
          <a:stretch/>
        </p:blipFill>
        <p:spPr>
          <a:xfrm>
            <a:off x="20" y="10"/>
            <a:ext cx="7574515" cy="4273816"/>
          </a:xfrm>
          <a:prstGeom prst="rect">
            <a:avLst/>
          </a:prstGeom>
        </p:spPr>
      </p:pic>
      <p:sp>
        <p:nvSpPr>
          <p:cNvPr id="6" name="Title 5"/>
          <p:cNvSpPr>
            <a:spLocks noGrp="1"/>
          </p:cNvSpPr>
          <p:nvPr>
            <p:ph type="title"/>
          </p:nvPr>
        </p:nvSpPr>
        <p:spPr>
          <a:xfrm>
            <a:off x="1990846" y="4768770"/>
            <a:ext cx="8436388" cy="1632030"/>
          </a:xfrm>
        </p:spPr>
        <p:txBody>
          <a:bodyPr vert="horz" lIns="91440" tIns="45720" rIns="91440" bIns="45720" rtlCol="0" anchor="b">
            <a:noAutofit/>
          </a:bodyPr>
          <a:lstStyle/>
          <a:p>
            <a:pPr algn="ctr">
              <a:lnSpc>
                <a:spcPct val="80000"/>
              </a:lnSpc>
            </a:pPr>
            <a:r>
              <a:rPr lang="en-US" sz="3600" dirty="0">
                <a:effectLst>
                  <a:glow rad="38100">
                    <a:schemeClr val="bg1">
                      <a:lumMod val="65000"/>
                      <a:lumOff val="35000"/>
                      <a:alpha val="50000"/>
                    </a:schemeClr>
                  </a:glow>
                  <a:outerShdw blurRad="28575" dist="31750" dir="13200000" algn="tl" rotWithShape="0">
                    <a:srgbClr val="000000">
                      <a:alpha val="25000"/>
                    </a:srgbClr>
                  </a:outerShdw>
                </a:effectLst>
              </a:rPr>
              <a:t>Be stubborn about your goals and </a:t>
            </a:r>
            <a:br>
              <a:rPr lang="en-US" sz="3600" dirty="0">
                <a:effectLst>
                  <a:glow rad="38100">
                    <a:schemeClr val="bg1">
                      <a:lumMod val="65000"/>
                      <a:lumOff val="35000"/>
                      <a:alpha val="50000"/>
                    </a:schemeClr>
                  </a:glow>
                  <a:outerShdw blurRad="28575" dist="31750" dir="13200000" algn="tl" rotWithShape="0">
                    <a:srgbClr val="000000">
                      <a:alpha val="25000"/>
                    </a:srgbClr>
                  </a:outerShdw>
                </a:effectLst>
              </a:rPr>
            </a:br>
            <a:r>
              <a:rPr lang="en-US" sz="3600" dirty="0">
                <a:effectLst>
                  <a:glow rad="38100">
                    <a:schemeClr val="bg1">
                      <a:lumMod val="65000"/>
                      <a:lumOff val="35000"/>
                      <a:alpha val="50000"/>
                    </a:schemeClr>
                  </a:glow>
                  <a:outerShdw blurRad="28575" dist="31750" dir="13200000" algn="tl" rotWithShape="0">
                    <a:srgbClr val="000000">
                      <a:alpha val="25000"/>
                    </a:srgbClr>
                  </a:outerShdw>
                </a:effectLst>
              </a:rPr>
              <a:t>      &amp; flexible about your</a:t>
            </a:r>
            <a:br>
              <a:rPr lang="en-US" sz="3600" dirty="0">
                <a:effectLst>
                  <a:glow rad="38100">
                    <a:schemeClr val="bg1">
                      <a:lumMod val="65000"/>
                      <a:lumOff val="35000"/>
                      <a:alpha val="50000"/>
                    </a:schemeClr>
                  </a:glow>
                  <a:outerShdw blurRad="28575" dist="31750" dir="13200000" algn="tl" rotWithShape="0">
                    <a:srgbClr val="000000">
                      <a:alpha val="25000"/>
                    </a:srgbClr>
                  </a:outerShdw>
                </a:effectLst>
              </a:rPr>
            </a:br>
            <a:r>
              <a:rPr lang="en-US" sz="3600" dirty="0">
                <a:effectLst>
                  <a:glow rad="38100">
                    <a:schemeClr val="bg1">
                      <a:lumMod val="65000"/>
                      <a:lumOff val="35000"/>
                      <a:alpha val="50000"/>
                    </a:schemeClr>
                  </a:glow>
                  <a:outerShdw blurRad="28575" dist="31750" dir="13200000" algn="tl" rotWithShape="0">
                    <a:srgbClr val="000000">
                      <a:alpha val="25000"/>
                    </a:srgbClr>
                  </a:outerShdw>
                </a:effectLst>
              </a:rPr>
              <a:t>                      methods!!!!!!!!! </a:t>
            </a:r>
          </a:p>
        </p:txBody>
      </p:sp>
    </p:spTree>
    <p:extLst>
      <p:ext uri="{BB962C8B-B14F-4D97-AF65-F5344CB8AC3E}">
        <p14:creationId xmlns:p14="http://schemas.microsoft.com/office/powerpoint/2010/main" val="350260294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0"/>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blipFill rotWithShape="1">
            <a:blip r:embed="rId2">
              <a:duotone>
                <a:schemeClr val="bg2">
                  <a:shade val="28000"/>
                  <a:satMod val="94000"/>
                  <a:lumMod val="20000"/>
                </a:schemeClr>
                <a:schemeClr val="bg2">
                  <a:tint val="94000"/>
                  <a:shade val="84000"/>
                  <a:satMod val="148000"/>
                  <a:lumMod val="114000"/>
                </a:schemeClr>
              </a:duotone>
            </a:blip>
            <a:stretch/>
          </a:blipFill>
          <a:ln>
            <a:noFill/>
          </a:ln>
          <a:effectLst/>
        </p:spPr>
      </p:sp>
      <p:sp>
        <p:nvSpPr>
          <p:cNvPr id="13" name="Rectangle 12"/>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096001" y="0"/>
            <a:ext cx="6096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185061" y="160868"/>
            <a:ext cx="1846073" cy="277885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256867" y="4071410"/>
            <a:ext cx="1898121" cy="2644511"/>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Content Placeholder 6"/>
          <p:cNvPicPr>
            <a:picLocks noGrp="1" noChangeAspect="1"/>
          </p:cNvPicPr>
          <p:nvPr>
            <p:ph idx="1"/>
          </p:nvPr>
        </p:nvPicPr>
        <p:blipFill rotWithShape="1">
          <a:blip r:embed="rId3" cstate="print">
            <a:extLst>
              <a:ext uri="{28A0092B-C50C-407E-A947-70E740481C1C}">
                <a14:useLocalDpi xmlns:a14="http://schemas.microsoft.com/office/drawing/2010/main" val="0"/>
              </a:ext>
            </a:extLst>
          </a:blip>
          <a:srcRect r="3" b="2730"/>
          <a:stretch/>
        </p:blipFill>
        <p:spPr>
          <a:xfrm>
            <a:off x="8314455" y="3100590"/>
            <a:ext cx="3716680" cy="3615331"/>
          </a:xfrm>
          <a:prstGeom prst="rect">
            <a:avLst/>
          </a:prstGeom>
        </p:spPr>
      </p:pic>
      <p:pic>
        <p:nvPicPr>
          <p:cNvPr id="6" name="Content Placeholder 9"/>
          <p:cNvPicPr>
            <a:picLocks noChangeAspect="1"/>
          </p:cNvPicPr>
          <p:nvPr/>
        </p:nvPicPr>
        <p:blipFill rotWithShape="1">
          <a:blip r:embed="rId4">
            <a:extLst>
              <a:ext uri="{28A0092B-C50C-407E-A947-70E740481C1C}">
                <a14:useLocalDpi xmlns:a14="http://schemas.microsoft.com/office/drawing/2010/main" val="0"/>
              </a:ext>
            </a:extLst>
          </a:blip>
          <a:srcRect l="14694" r="13654" b="-1"/>
          <a:stretch/>
        </p:blipFill>
        <p:spPr>
          <a:xfrm>
            <a:off x="6256867" y="160867"/>
            <a:ext cx="3767328" cy="3747805"/>
          </a:xfrm>
          <a:custGeom>
            <a:avLst/>
            <a:gdLst>
              <a:gd name="connsiteX0" fmla="*/ 0 w 3767328"/>
              <a:gd name="connsiteY0" fmla="*/ 0 h 3747805"/>
              <a:gd name="connsiteX1" fmla="*/ 3767328 w 3767328"/>
              <a:gd name="connsiteY1" fmla="*/ 0 h 3747805"/>
              <a:gd name="connsiteX2" fmla="*/ 3767328 w 3767328"/>
              <a:gd name="connsiteY2" fmla="*/ 2778856 h 3747805"/>
              <a:gd name="connsiteX3" fmla="*/ 1896721 w 3767328"/>
              <a:gd name="connsiteY3" fmla="*/ 2778856 h 3747805"/>
              <a:gd name="connsiteX4" fmla="*/ 1896721 w 3767328"/>
              <a:gd name="connsiteY4" fmla="*/ 3747805 h 3747805"/>
              <a:gd name="connsiteX5" fmla="*/ 0 w 3767328"/>
              <a:gd name="connsiteY5" fmla="*/ 3747805 h 37478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67328" h="3747805">
                <a:moveTo>
                  <a:pt x="0" y="0"/>
                </a:moveTo>
                <a:lnTo>
                  <a:pt x="3767328" y="0"/>
                </a:lnTo>
                <a:lnTo>
                  <a:pt x="3767328" y="2778856"/>
                </a:lnTo>
                <a:lnTo>
                  <a:pt x="1896721" y="2778856"/>
                </a:lnTo>
                <a:lnTo>
                  <a:pt x="1896721" y="3747805"/>
                </a:lnTo>
                <a:lnTo>
                  <a:pt x="0" y="3747805"/>
                </a:lnTo>
                <a:close/>
              </a:path>
            </a:pathLst>
          </a:custGeom>
        </p:spPr>
      </p:pic>
      <p:sp>
        <p:nvSpPr>
          <p:cNvPr id="2" name="Title 1"/>
          <p:cNvSpPr>
            <a:spLocks noGrp="1"/>
          </p:cNvSpPr>
          <p:nvPr>
            <p:ph type="title"/>
          </p:nvPr>
        </p:nvSpPr>
        <p:spPr>
          <a:xfrm>
            <a:off x="1141413" y="609600"/>
            <a:ext cx="4716462" cy="1905000"/>
          </a:xfrm>
        </p:spPr>
        <p:txBody>
          <a:bodyPr vert="horz" lIns="91440" tIns="45720" rIns="91440" bIns="45720" rtlCol="0" anchor="ctr">
            <a:normAutofit/>
          </a:bodyPr>
          <a:lstStyle/>
          <a:p>
            <a:r>
              <a:rPr lang="en-US" sz="3200"/>
              <a:t>About me………</a:t>
            </a:r>
          </a:p>
        </p:txBody>
      </p:sp>
      <p:sp>
        <p:nvSpPr>
          <p:cNvPr id="5" name="Text Placeholder 4"/>
          <p:cNvSpPr>
            <a:spLocks noGrp="1"/>
          </p:cNvSpPr>
          <p:nvPr>
            <p:ph type="body" sz="half" idx="2"/>
          </p:nvPr>
        </p:nvSpPr>
        <p:spPr>
          <a:xfrm>
            <a:off x="231494" y="1956123"/>
            <a:ext cx="5626381" cy="3835078"/>
          </a:xfrm>
        </p:spPr>
        <p:txBody>
          <a:bodyPr vert="horz" lIns="91440" tIns="45720" rIns="91440" bIns="45720" rtlCol="0" anchor="ctr">
            <a:normAutofit/>
          </a:bodyPr>
          <a:lstStyle/>
          <a:p>
            <a:pPr fontAlgn="base">
              <a:buFont typeface="Arial"/>
              <a:buChar char="•"/>
            </a:pPr>
            <a:r>
              <a:rPr lang="en-US" sz="1800" dirty="0"/>
              <a:t>North Carolina Licensed Instructor Middle School/Secondary English Language &amp; Literature</a:t>
            </a:r>
          </a:p>
          <a:p>
            <a:pPr fontAlgn="base">
              <a:buFont typeface="Arial"/>
              <a:buChar char="•"/>
            </a:pPr>
            <a:r>
              <a:rPr lang="en-US" sz="1800" dirty="0"/>
              <a:t>Nationally Trained Educational Consultant</a:t>
            </a:r>
          </a:p>
          <a:p>
            <a:pPr fontAlgn="base">
              <a:buFont typeface="Arial"/>
              <a:buChar char="•"/>
            </a:pPr>
            <a:r>
              <a:rPr lang="en-US" sz="1800" dirty="0"/>
              <a:t>M.A.S. (Secondary Education)</a:t>
            </a:r>
          </a:p>
          <a:p>
            <a:pPr fontAlgn="base">
              <a:buFont typeface="Arial"/>
              <a:buChar char="•"/>
            </a:pPr>
            <a:r>
              <a:rPr lang="en-US" sz="1800" dirty="0"/>
              <a:t>Doctoral Candidate E.D.D. Performance Improvement in Education</a:t>
            </a:r>
          </a:p>
          <a:p>
            <a:pPr>
              <a:buFont typeface="Arial"/>
              <a:buChar char="•"/>
            </a:pPr>
            <a:endParaRPr lang="en-US" dirty="0"/>
          </a:p>
        </p:txBody>
      </p:sp>
    </p:spTree>
    <p:extLst>
      <p:ext uri="{BB962C8B-B14F-4D97-AF65-F5344CB8AC3E}">
        <p14:creationId xmlns:p14="http://schemas.microsoft.com/office/powerpoint/2010/main" val="133201970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Today’s Agenda</a:t>
            </a:r>
          </a:p>
        </p:txBody>
      </p:sp>
      <p:sp>
        <p:nvSpPr>
          <p:cNvPr id="3" name="Content Placeholder 2"/>
          <p:cNvSpPr>
            <a:spLocks noGrp="1"/>
          </p:cNvSpPr>
          <p:nvPr>
            <p:ph idx="1"/>
          </p:nvPr>
        </p:nvSpPr>
        <p:spPr>
          <a:xfrm>
            <a:off x="1090634" y="952499"/>
            <a:ext cx="9905998" cy="4579057"/>
          </a:xfrm>
        </p:spPr>
        <p:txBody>
          <a:bodyPr/>
          <a:lstStyle/>
          <a:p>
            <a:pPr marL="0" indent="0">
              <a:buNone/>
            </a:pPr>
            <a:endParaRPr lang="en-US" dirty="0"/>
          </a:p>
          <a:p>
            <a:pPr marL="0" indent="0">
              <a:buNone/>
            </a:pPr>
            <a:endParaRPr lang="en-US" dirty="0"/>
          </a:p>
          <a:p>
            <a:pPr marL="0" indent="0">
              <a:buNone/>
            </a:pPr>
            <a:r>
              <a:rPr lang="en-US" dirty="0"/>
              <a:t>Engaging icebreaker- common chains  10-MINUTES</a:t>
            </a:r>
          </a:p>
          <a:p>
            <a:pPr marL="0" indent="0">
              <a:buNone/>
            </a:pPr>
            <a:r>
              <a:rPr lang="en-US" dirty="0"/>
              <a:t>Vote with your feet 20-minutes</a:t>
            </a:r>
          </a:p>
          <a:p>
            <a:pPr marL="0" indent="0">
              <a:buNone/>
            </a:pPr>
            <a:r>
              <a:rPr lang="en-US" dirty="0"/>
              <a:t>Discuss requirements of voter with your feet-5 minutes</a:t>
            </a:r>
          </a:p>
          <a:p>
            <a:pPr marL="0" indent="0">
              <a:buNone/>
            </a:pPr>
            <a:r>
              <a:rPr lang="en-US" dirty="0"/>
              <a:t>Hot seat- 5minutes</a:t>
            </a:r>
          </a:p>
          <a:p>
            <a:pPr marL="0" indent="0">
              <a:buNone/>
            </a:pPr>
            <a:r>
              <a:rPr lang="en-US" dirty="0"/>
              <a:t>Create vote with your feet and hot seat questions with colleagues- 5 minutes</a:t>
            </a:r>
          </a:p>
          <a:p>
            <a:pPr marL="0" indent="0">
              <a:buNone/>
            </a:pPr>
            <a:r>
              <a:rPr lang="en-US" dirty="0"/>
              <a:t>Questions/answers &amp; Dismissal -5 minutes</a:t>
            </a:r>
          </a:p>
          <a:p>
            <a:pPr marL="0" indent="0">
              <a:buNone/>
            </a:pPr>
            <a:endParaRPr lang="en-US" dirty="0"/>
          </a:p>
          <a:p>
            <a:pPr marL="0" indent="0">
              <a:buNone/>
            </a:pPr>
            <a:endParaRPr lang="en-US" dirty="0"/>
          </a:p>
        </p:txBody>
      </p:sp>
    </p:spTree>
    <p:extLst>
      <p:ext uri="{BB962C8B-B14F-4D97-AF65-F5344CB8AC3E}">
        <p14:creationId xmlns:p14="http://schemas.microsoft.com/office/powerpoint/2010/main" val="1845617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blipFill rotWithShape="1">
            <a:blip r:embed="rId2">
              <a:duotone>
                <a:schemeClr val="bg2">
                  <a:shade val="28000"/>
                  <a:satMod val="94000"/>
                  <a:lumMod val="20000"/>
                </a:schemeClr>
                <a:schemeClr val="bg2">
                  <a:tint val="94000"/>
                  <a:shade val="84000"/>
                  <a:satMod val="148000"/>
                  <a:lumMod val="114000"/>
                </a:schemeClr>
              </a:duotone>
            </a:blip>
            <a:stretch/>
          </a:blipFill>
          <a:ln>
            <a:noFill/>
          </a:ln>
          <a:effectLst/>
        </p:spPr>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76466" y="645106"/>
            <a:ext cx="4185078" cy="5247747"/>
          </a:xfrm>
          <a:prstGeom prst="roundRect">
            <a:avLst>
              <a:gd name="adj" fmla="val 3517"/>
            </a:avLst>
          </a:prstGeom>
          <a:ln w="38100">
            <a:gradFill flip="none" rotWithShape="1">
              <a:gsLst>
                <a:gs pos="0">
                  <a:srgbClr val="363D46"/>
                </a:gs>
                <a:gs pos="100000">
                  <a:srgbClr val="363D46">
                    <a:lumMod val="75000"/>
                  </a:srgbClr>
                </a:gs>
              </a:gsLst>
              <a:lin ang="5400000" scaled="0"/>
              <a:tileRect/>
            </a:gradFill>
          </a:ln>
          <a:effectLst>
            <a:innerShdw blurRad="57150" dist="38100" dir="14460000">
              <a:srgbClr val="000000">
                <a:alpha val="70000"/>
              </a:srgbClr>
            </a:innerShdw>
          </a:effectLst>
        </p:spPr>
      </p:pic>
      <p:sp>
        <p:nvSpPr>
          <p:cNvPr id="2" name="Title 1"/>
          <p:cNvSpPr>
            <a:spLocks noGrp="1"/>
          </p:cNvSpPr>
          <p:nvPr>
            <p:ph type="title"/>
          </p:nvPr>
        </p:nvSpPr>
        <p:spPr>
          <a:xfrm>
            <a:off x="5633156" y="0"/>
            <a:ext cx="5909915" cy="2946400"/>
          </a:xfrm>
        </p:spPr>
        <p:txBody>
          <a:bodyPr vert="horz" lIns="91440" tIns="45720" rIns="91440" bIns="45720" rtlCol="0" anchor="ctr">
            <a:normAutofit/>
          </a:bodyPr>
          <a:lstStyle/>
          <a:p>
            <a:pPr>
              <a:lnSpc>
                <a:spcPct val="80000"/>
              </a:lnSpc>
            </a:pPr>
            <a:r>
              <a:rPr lang="en-US" sz="2000" dirty="0"/>
              <a:t>After a long day of teaching, you decide to offer tutoring. ONLY ONE STUDENT TOOK YOU UP ON THE OFFER AND DECIDED TO STAY. HOWEVER, THE JANITOR LOCKS THE DOOR IN HASTE AND YOU ARE TRAPPED INSIDE THE SCHOOL. Your phone is at home and all school phone lines are unavailable due to recent construction. HOW DO YOU SURVIVE UNTIL TOMORROW - knowing your class is on the 5th floor? Choose one superhero to rescue you!</a:t>
            </a:r>
          </a:p>
        </p:txBody>
      </p:sp>
      <p:sp>
        <p:nvSpPr>
          <p:cNvPr id="3" name="Text Placeholder 2"/>
          <p:cNvSpPr>
            <a:spLocks noGrp="1"/>
          </p:cNvSpPr>
          <p:nvPr>
            <p:ph type="body" idx="1"/>
          </p:nvPr>
        </p:nvSpPr>
        <p:spPr>
          <a:xfrm>
            <a:off x="5757333" y="3149599"/>
            <a:ext cx="5785738" cy="2733675"/>
          </a:xfrm>
        </p:spPr>
        <p:txBody>
          <a:bodyPr vert="horz" lIns="91440" tIns="45720" rIns="91440" bIns="45720" rtlCol="0" anchor="t">
            <a:normAutofit lnSpcReduction="10000"/>
          </a:bodyPr>
          <a:lstStyle/>
          <a:p>
            <a:pPr>
              <a:buFont typeface="Arial"/>
              <a:buChar char="•"/>
            </a:pPr>
            <a:r>
              <a:rPr lang="en-US" dirty="0">
                <a:gradFill flip="none" rotWithShape="1">
                  <a:gsLst>
                    <a:gs pos="0">
                      <a:schemeClr val="tx1"/>
                    </a:gs>
                    <a:gs pos="100000">
                      <a:schemeClr val="tx1">
                        <a:lumMod val="75000"/>
                      </a:schemeClr>
                    </a:gs>
                  </a:gsLst>
                  <a:lin ang="5580000" scaled="0"/>
                  <a:tileRect/>
                </a:gradFill>
              </a:rPr>
              <a:t>Corner 1- batman		</a:t>
            </a:r>
          </a:p>
          <a:p>
            <a:pPr>
              <a:buFont typeface="Arial"/>
              <a:buChar char="•"/>
            </a:pPr>
            <a:r>
              <a:rPr lang="en-US" dirty="0">
                <a:gradFill flip="none" rotWithShape="1">
                  <a:gsLst>
                    <a:gs pos="0">
                      <a:schemeClr val="tx1"/>
                    </a:gs>
                    <a:gs pos="100000">
                      <a:schemeClr val="tx1">
                        <a:lumMod val="75000"/>
                      </a:schemeClr>
                    </a:gs>
                  </a:gsLst>
                  <a:lin ang="5580000" scaled="0"/>
                  <a:tileRect/>
                </a:gradFill>
              </a:rPr>
              <a:t>Corner 2- </a:t>
            </a:r>
            <a:r>
              <a:rPr lang="en-US" dirty="0" err="1">
                <a:gradFill flip="none" rotWithShape="1">
                  <a:gsLst>
                    <a:gs pos="0">
                      <a:schemeClr val="tx1"/>
                    </a:gs>
                    <a:gs pos="100000">
                      <a:schemeClr val="tx1">
                        <a:lumMod val="75000"/>
                      </a:schemeClr>
                    </a:gs>
                  </a:gsLst>
                  <a:lin ang="5580000" scaled="0"/>
                  <a:tileRect/>
                </a:gradFill>
              </a:rPr>
              <a:t>spiderman</a:t>
            </a:r>
            <a:endParaRPr lang="en-US" dirty="0">
              <a:gradFill flip="none" rotWithShape="1">
                <a:gsLst>
                  <a:gs pos="0">
                    <a:schemeClr val="tx1"/>
                  </a:gs>
                  <a:gs pos="100000">
                    <a:schemeClr val="tx1">
                      <a:lumMod val="75000"/>
                    </a:schemeClr>
                  </a:gs>
                </a:gsLst>
                <a:lin ang="5580000" scaled="0"/>
                <a:tileRect/>
              </a:gradFill>
            </a:endParaRPr>
          </a:p>
          <a:p>
            <a:pPr>
              <a:buFont typeface="Arial"/>
              <a:buChar char="•"/>
            </a:pPr>
            <a:r>
              <a:rPr lang="en-US" dirty="0">
                <a:gradFill flip="none" rotWithShape="1">
                  <a:gsLst>
                    <a:gs pos="0">
                      <a:schemeClr val="tx1"/>
                    </a:gs>
                    <a:gs pos="100000">
                      <a:schemeClr val="tx1">
                        <a:lumMod val="75000"/>
                      </a:schemeClr>
                    </a:gs>
                  </a:gsLst>
                  <a:lin ang="5580000" scaled="0"/>
                  <a:tileRect/>
                </a:gradFill>
              </a:rPr>
              <a:t>corner 3-  hulk</a:t>
            </a:r>
          </a:p>
          <a:p>
            <a:pPr>
              <a:buFont typeface="Arial"/>
              <a:buChar char="•"/>
            </a:pPr>
            <a:r>
              <a:rPr lang="en-US" dirty="0">
                <a:gradFill flip="none" rotWithShape="1">
                  <a:gsLst>
                    <a:gs pos="0">
                      <a:schemeClr val="tx1"/>
                    </a:gs>
                    <a:gs pos="100000">
                      <a:schemeClr val="tx1">
                        <a:lumMod val="75000"/>
                      </a:schemeClr>
                    </a:gs>
                  </a:gsLst>
                  <a:lin ang="5580000" scaled="0"/>
                  <a:tileRect/>
                </a:gradFill>
              </a:rPr>
              <a:t>Corner 4-superman</a:t>
            </a:r>
          </a:p>
          <a:p>
            <a:pPr>
              <a:buFont typeface="Arial"/>
              <a:buChar char="•"/>
            </a:pPr>
            <a:endParaRPr lang="en-US" dirty="0">
              <a:gradFill flip="none" rotWithShape="1">
                <a:gsLst>
                  <a:gs pos="0">
                    <a:schemeClr val="tx1"/>
                  </a:gs>
                  <a:gs pos="100000">
                    <a:schemeClr val="tx1">
                      <a:lumMod val="75000"/>
                    </a:schemeClr>
                  </a:gs>
                </a:gsLst>
                <a:lin ang="5580000" scaled="0"/>
                <a:tileRect/>
              </a:gradFill>
            </a:endParaRPr>
          </a:p>
          <a:p>
            <a:r>
              <a:rPr lang="en-US" dirty="0">
                <a:gradFill flip="none" rotWithShape="1">
                  <a:gsLst>
                    <a:gs pos="0">
                      <a:schemeClr val="tx1"/>
                    </a:gs>
                    <a:gs pos="100000">
                      <a:schemeClr val="tx1">
                        <a:lumMod val="75000"/>
                      </a:schemeClr>
                    </a:gs>
                  </a:gsLst>
                  <a:lin ang="5580000" scaled="0"/>
                  <a:tileRect/>
                </a:gradFill>
              </a:rPr>
              <a:t>(follow instructions of facilitator in regards to discussion and moving</a:t>
            </a:r>
          </a:p>
        </p:txBody>
      </p:sp>
    </p:spTree>
    <p:extLst>
      <p:ext uri="{BB962C8B-B14F-4D97-AF65-F5344CB8AC3E}">
        <p14:creationId xmlns:p14="http://schemas.microsoft.com/office/powerpoint/2010/main" val="119053882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1412" y="609601"/>
            <a:ext cx="9905999" cy="5610577"/>
          </a:xfrm>
        </p:spPr>
        <p:txBody>
          <a:bodyPr/>
          <a:lstStyle/>
          <a:p>
            <a:r>
              <a:rPr lang="en-US" dirty="0"/>
              <a:t>You just engaged in  voting with your feet!                          </a:t>
            </a:r>
          </a:p>
        </p:txBody>
      </p:sp>
      <p:sp>
        <p:nvSpPr>
          <p:cNvPr id="3" name="Text Placeholder 2"/>
          <p:cNvSpPr>
            <a:spLocks noGrp="1"/>
          </p:cNvSpPr>
          <p:nvPr>
            <p:ph type="body" idx="1"/>
          </p:nvPr>
        </p:nvSpPr>
        <p:spPr/>
        <p:txBody>
          <a:bodyPr/>
          <a:lstStyle/>
          <a:p>
            <a:r>
              <a:rPr lang="en-US" dirty="0"/>
              <a:t>Appropriate for reviewing new and old content in all subject areas!</a:t>
            </a: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125873" y="300943"/>
            <a:ext cx="5921538" cy="2685326"/>
          </a:xfrm>
          <a:prstGeom prst="rect">
            <a:avLst/>
          </a:prstGeom>
        </p:spPr>
      </p:pic>
    </p:spTree>
    <p:extLst>
      <p:ext uri="{BB962C8B-B14F-4D97-AF65-F5344CB8AC3E}">
        <p14:creationId xmlns:p14="http://schemas.microsoft.com/office/powerpoint/2010/main" val="324494985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43192" y="979296"/>
            <a:ext cx="5451627" cy="4579366"/>
          </a:xfrm>
          <a:prstGeom prst="roundRect">
            <a:avLst>
              <a:gd name="adj" fmla="val 3517"/>
            </a:avLst>
          </a:prstGeom>
          <a:ln w="38100">
            <a:gradFill flip="none" rotWithShape="1">
              <a:gsLst>
                <a:gs pos="0">
                  <a:srgbClr val="363D46"/>
                </a:gs>
                <a:gs pos="100000">
                  <a:srgbClr val="363D46">
                    <a:lumMod val="75000"/>
                  </a:srgbClr>
                </a:gs>
              </a:gsLst>
              <a:lin ang="5400000" scaled="0"/>
              <a:tileRect/>
            </a:gradFill>
          </a:ln>
          <a:effectLst>
            <a:innerShdw blurRad="57150" dist="38100" dir="14460000">
              <a:srgbClr val="000000">
                <a:alpha val="70000"/>
              </a:srgbClr>
            </a:innerShdw>
          </a:effectLst>
        </p:spPr>
      </p:pic>
      <p:sp>
        <p:nvSpPr>
          <p:cNvPr id="2" name="Title 1"/>
          <p:cNvSpPr>
            <a:spLocks noGrp="1"/>
          </p:cNvSpPr>
          <p:nvPr>
            <p:ph type="title"/>
          </p:nvPr>
        </p:nvSpPr>
        <p:spPr>
          <a:xfrm>
            <a:off x="6420465" y="609600"/>
            <a:ext cx="5122606" cy="1905000"/>
          </a:xfrm>
        </p:spPr>
        <p:txBody>
          <a:bodyPr>
            <a:normAutofit/>
          </a:bodyPr>
          <a:lstStyle/>
          <a:p>
            <a:r>
              <a:rPr lang="en-US" dirty="0"/>
              <a:t>Vote with your feet!!! </a:t>
            </a:r>
          </a:p>
        </p:txBody>
      </p:sp>
      <p:sp>
        <p:nvSpPr>
          <p:cNvPr id="3" name="Content Placeholder 2"/>
          <p:cNvSpPr>
            <a:spLocks noGrp="1"/>
          </p:cNvSpPr>
          <p:nvPr>
            <p:ph idx="1"/>
          </p:nvPr>
        </p:nvSpPr>
        <p:spPr>
          <a:xfrm>
            <a:off x="6420465" y="2666999"/>
            <a:ext cx="5122606" cy="3216276"/>
          </a:xfrm>
        </p:spPr>
        <p:txBody>
          <a:bodyPr anchor="t">
            <a:normAutofit/>
          </a:bodyPr>
          <a:lstStyle/>
          <a:p>
            <a:pPr>
              <a:lnSpc>
                <a:spcPct val="80000"/>
              </a:lnSpc>
            </a:pPr>
            <a:r>
              <a:rPr lang="en-US" sz="1700" dirty="0"/>
              <a:t>Position and movement</a:t>
            </a:r>
          </a:p>
          <a:p>
            <a:pPr>
              <a:lnSpc>
                <a:spcPct val="80000"/>
              </a:lnSpc>
            </a:pPr>
            <a:r>
              <a:rPr lang="en-US" sz="1700" dirty="0"/>
              <a:t>Decisions and discussion</a:t>
            </a:r>
          </a:p>
          <a:p>
            <a:pPr lvl="1">
              <a:lnSpc>
                <a:spcPct val="80000"/>
              </a:lnSpc>
            </a:pPr>
            <a:r>
              <a:rPr lang="en-US" sz="1700" dirty="0"/>
              <a:t>Divide and conqueror – both sides vote a representative to speak for them.  Both sides speak and there is an opportunity for students to re-select their sides.  </a:t>
            </a:r>
          </a:p>
          <a:p>
            <a:pPr>
              <a:lnSpc>
                <a:spcPct val="80000"/>
              </a:lnSpc>
            </a:pPr>
            <a:r>
              <a:rPr lang="en-US" sz="1700" dirty="0"/>
              <a:t>Human Graphs</a:t>
            </a:r>
          </a:p>
          <a:p>
            <a:pPr lvl="1">
              <a:lnSpc>
                <a:spcPct val="80000"/>
              </a:lnSpc>
            </a:pPr>
            <a:r>
              <a:rPr lang="en-US" sz="1700" dirty="0"/>
              <a:t>Age or dates</a:t>
            </a:r>
          </a:p>
          <a:p>
            <a:pPr lvl="1">
              <a:lnSpc>
                <a:spcPct val="80000"/>
              </a:lnSpc>
            </a:pPr>
            <a:r>
              <a:rPr lang="en-US" sz="1700" dirty="0"/>
              <a:t>Height</a:t>
            </a:r>
          </a:p>
          <a:p>
            <a:pPr lvl="1">
              <a:lnSpc>
                <a:spcPct val="80000"/>
              </a:lnSpc>
            </a:pPr>
            <a:r>
              <a:rPr lang="en-US" sz="1700" dirty="0"/>
              <a:t>Preferences or talents</a:t>
            </a:r>
          </a:p>
          <a:p>
            <a:pPr>
              <a:lnSpc>
                <a:spcPct val="80000"/>
              </a:lnSpc>
            </a:pPr>
            <a:endParaRPr lang="en-US" sz="1700" dirty="0"/>
          </a:p>
        </p:txBody>
      </p:sp>
    </p:spTree>
    <p:extLst>
      <p:ext uri="{BB962C8B-B14F-4D97-AF65-F5344CB8AC3E}">
        <p14:creationId xmlns:p14="http://schemas.microsoft.com/office/powerpoint/2010/main" val="87111662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570839" y="1946697"/>
            <a:ext cx="3976788" cy="2644564"/>
          </a:xfrm>
          <a:prstGeom prst="roundRect">
            <a:avLst>
              <a:gd name="adj" fmla="val 3517"/>
            </a:avLst>
          </a:prstGeom>
          <a:ln w="38100">
            <a:gradFill flip="none" rotWithShape="1">
              <a:gsLst>
                <a:gs pos="0">
                  <a:srgbClr val="363D46"/>
                </a:gs>
                <a:gs pos="100000">
                  <a:srgbClr val="363D46">
                    <a:lumMod val="75000"/>
                  </a:srgbClr>
                </a:gs>
              </a:gsLst>
              <a:lin ang="5400000" scaled="0"/>
              <a:tileRect/>
            </a:gradFill>
          </a:ln>
          <a:effectLst>
            <a:innerShdw blurRad="57150" dist="38100" dir="14460000">
              <a:srgbClr val="000000">
                <a:alpha val="70000"/>
              </a:srgbClr>
            </a:innerShdw>
          </a:effectLst>
        </p:spPr>
      </p:pic>
      <p:sp>
        <p:nvSpPr>
          <p:cNvPr id="2" name="Title 1"/>
          <p:cNvSpPr>
            <a:spLocks noGrp="1"/>
          </p:cNvSpPr>
          <p:nvPr>
            <p:ph type="title"/>
          </p:nvPr>
        </p:nvSpPr>
        <p:spPr>
          <a:xfrm>
            <a:off x="643191" y="609600"/>
            <a:ext cx="6573685" cy="1905000"/>
          </a:xfrm>
        </p:spPr>
        <p:txBody>
          <a:bodyPr>
            <a:normAutofit/>
          </a:bodyPr>
          <a:lstStyle/>
          <a:p>
            <a:r>
              <a:rPr lang="en-US"/>
              <a:t>Hot seat!!!!!!!!!! </a:t>
            </a:r>
            <a:endParaRPr lang="en-US" dirty="0"/>
          </a:p>
        </p:txBody>
      </p:sp>
      <p:sp>
        <p:nvSpPr>
          <p:cNvPr id="3" name="Content Placeholder 2"/>
          <p:cNvSpPr>
            <a:spLocks noGrp="1"/>
          </p:cNvSpPr>
          <p:nvPr>
            <p:ph idx="1"/>
          </p:nvPr>
        </p:nvSpPr>
        <p:spPr>
          <a:xfrm>
            <a:off x="643192" y="2666999"/>
            <a:ext cx="6573684" cy="3216276"/>
          </a:xfrm>
        </p:spPr>
        <p:txBody>
          <a:bodyPr anchor="t">
            <a:normAutofit/>
          </a:bodyPr>
          <a:lstStyle/>
          <a:p>
            <a:r>
              <a:rPr lang="en-US"/>
              <a:t>Dynamic Tension and teamwork</a:t>
            </a:r>
          </a:p>
          <a:p>
            <a:r>
              <a:rPr lang="en-US"/>
              <a:t>A single person has the responsibility of answering</a:t>
            </a:r>
          </a:p>
          <a:p>
            <a:r>
              <a:rPr lang="en-US"/>
              <a:t>Limited resources that build, or can be called upon (think Who Wants to be a Millionaire?”)</a:t>
            </a:r>
          </a:p>
          <a:p>
            <a:r>
              <a:rPr lang="en-US"/>
              <a:t>The person in the seat MUST be the one to answer, all others whisper their inputs to them. </a:t>
            </a:r>
          </a:p>
          <a:p>
            <a:endParaRPr lang="en-US" dirty="0"/>
          </a:p>
        </p:txBody>
      </p:sp>
    </p:spTree>
    <p:extLst>
      <p:ext uri="{BB962C8B-B14F-4D97-AF65-F5344CB8AC3E}">
        <p14:creationId xmlns:p14="http://schemas.microsoft.com/office/powerpoint/2010/main" val="212014282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How will students remain alive?</a:t>
            </a:r>
          </a:p>
        </p:txBody>
      </p:sp>
      <p:sp>
        <p:nvSpPr>
          <p:cNvPr id="3" name="Text Placeholder 2"/>
          <p:cNvSpPr>
            <a:spLocks noGrp="1"/>
          </p:cNvSpPr>
          <p:nvPr>
            <p:ph idx="1"/>
          </p:nvPr>
        </p:nvSpPr>
        <p:spPr>
          <a:xfrm>
            <a:off x="575733" y="2514600"/>
            <a:ext cx="9843911" cy="2418644"/>
          </a:xfrm>
        </p:spPr>
        <p:txBody>
          <a:bodyPr/>
          <a:lstStyle/>
          <a:p>
            <a:pPr marL="0" indent="0">
              <a:buNone/>
            </a:pPr>
            <a:r>
              <a:rPr lang="en-US" dirty="0"/>
              <a:t>Avoid redundancy</a:t>
            </a:r>
          </a:p>
          <a:p>
            <a:pPr marL="0" indent="0">
              <a:buNone/>
            </a:pPr>
            <a:r>
              <a:rPr lang="en-US" dirty="0"/>
              <a:t>Be versatile</a:t>
            </a:r>
          </a:p>
          <a:p>
            <a:pPr marL="0" indent="0">
              <a:buNone/>
            </a:pPr>
            <a:r>
              <a:rPr lang="en-US" dirty="0"/>
              <a:t>Consider their input</a:t>
            </a:r>
          </a:p>
          <a:p>
            <a:pPr marL="0" indent="0">
              <a:buNone/>
            </a:pPr>
            <a:r>
              <a:rPr lang="en-US" dirty="0"/>
              <a:t>Practice what you teach!!!!! Model the excitement…. And………………………..</a:t>
            </a:r>
          </a:p>
        </p:txBody>
      </p:sp>
    </p:spTree>
    <p:extLst>
      <p:ext uri="{BB962C8B-B14F-4D97-AF65-F5344CB8AC3E}">
        <p14:creationId xmlns:p14="http://schemas.microsoft.com/office/powerpoint/2010/main" val="2510598877"/>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Mesh">
  <a:themeElements>
    <a:clrScheme name="Mesh">
      <a:dk1>
        <a:sysClr val="windowText" lastClr="000000"/>
      </a:dk1>
      <a:lt1>
        <a:sysClr val="window" lastClr="FFFFFF"/>
      </a:lt1>
      <a:dk2>
        <a:srgbClr val="363D46"/>
      </a:dk2>
      <a:lt2>
        <a:srgbClr val="EBEBEB"/>
      </a:lt2>
      <a:accent1>
        <a:srgbClr val="6F6F6F"/>
      </a:accent1>
      <a:accent2>
        <a:srgbClr val="BFBFA5"/>
      </a:accent2>
      <a:accent3>
        <a:srgbClr val="DCD084"/>
      </a:accent3>
      <a:accent4>
        <a:srgbClr val="E7BF5F"/>
      </a:accent4>
      <a:accent5>
        <a:srgbClr val="E9A039"/>
      </a:accent5>
      <a:accent6>
        <a:srgbClr val="CF7133"/>
      </a:accent6>
      <a:hlink>
        <a:srgbClr val="F28943"/>
      </a:hlink>
      <a:folHlink>
        <a:srgbClr val="F1B76C"/>
      </a:folHlink>
    </a:clrScheme>
    <a:fontScheme name="Mesh">
      <a:maj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Mesh">
      <a:fillStyleLst>
        <a:solidFill>
          <a:schemeClr val="phClr"/>
        </a:solidFill>
        <a:gradFill rotWithShape="1">
          <a:gsLst>
            <a:gs pos="0">
              <a:schemeClr val="phClr">
                <a:tint val="60000"/>
                <a:lumMod val="110000"/>
              </a:schemeClr>
            </a:gs>
            <a:gs pos="100000">
              <a:schemeClr val="phClr">
                <a:tint val="82000"/>
              </a:schemeClr>
            </a:gs>
          </a:gsLst>
          <a:lin ang="5400000" scaled="0"/>
        </a:gradFill>
        <a:gradFill rotWithShape="1">
          <a:gsLst>
            <a:gs pos="0">
              <a:schemeClr val="phClr">
                <a:tint val="96000"/>
                <a:lumMod val="104000"/>
              </a:schemeClr>
            </a:gs>
            <a:gs pos="100000">
              <a:schemeClr val="phClr">
                <a:shade val="84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innerShdw blurRad="50800" dist="25400" dir="13500000">
              <a:srgbClr val="000000">
                <a:alpha val="55000"/>
              </a:srgbClr>
            </a:innerShdw>
          </a:effectLst>
        </a:effectStyle>
        <a:effectStyle>
          <a:effectLst>
            <a:outerShdw blurRad="50800" dist="38100" dir="5400000" rotWithShape="0">
              <a:srgbClr val="000000">
                <a:alpha val="60000"/>
              </a:srgbClr>
            </a:outerShdw>
          </a:effectLst>
          <a:scene3d>
            <a:camera prst="orthographicFront">
              <a:rot lat="0" lon="0" rev="0"/>
            </a:camera>
            <a:lightRig rig="threePt" dir="tl"/>
          </a:scene3d>
          <a:sp3d>
            <a:bevelT w="25400" h="25400" prst="slope"/>
          </a:sp3d>
        </a:effectStyle>
      </a:effectStyleLst>
      <a:bgFillStyleLst>
        <a:solidFill>
          <a:schemeClr val="phClr"/>
        </a:solidFill>
        <a:gradFill rotWithShape="1">
          <a:gsLst>
            <a:gs pos="0">
              <a:schemeClr val="phClr">
                <a:tint val="90000"/>
                <a:lumMod val="110000"/>
              </a:schemeClr>
            </a:gs>
            <a:gs pos="100000">
              <a:schemeClr val="phClr">
                <a:shade val="64000"/>
                <a:lumMod val="98000"/>
              </a:schemeClr>
            </a:gs>
          </a:gsLst>
          <a:lin ang="5400000" scaled="0"/>
        </a:gradFill>
        <a:blipFill rotWithShape="1">
          <a:blip xmlns:r="http://schemas.openxmlformats.org/officeDocument/2006/relationships" r:embed="rId1">
            <a:duotone>
              <a:schemeClr val="phClr">
                <a:shade val="28000"/>
                <a:satMod val="94000"/>
                <a:lumMod val="20000"/>
              </a:schemeClr>
              <a:schemeClr val="phClr">
                <a:tint val="94000"/>
                <a:shade val="84000"/>
                <a:satMod val="148000"/>
                <a:lumMod val="114000"/>
              </a:schemeClr>
            </a:duotone>
          </a:blip>
          <a:stretch/>
        </a:blipFill>
      </a:bgFillStyleLst>
    </a:fmtScheme>
  </a:themeElements>
  <a:objectDefaults/>
  <a:extraClrSchemeLst/>
  <a:extLst>
    <a:ext uri="{05A4C25C-085E-4340-85A3-A5531E510DB2}">
      <thm15:themeFamily xmlns:thm15="http://schemas.microsoft.com/office/thememl/2012/main" name="Mesh" id="{789EC3FE-34FD-429C-9918-760025E6C145}" vid="{B8BE45C0-8141-4D58-8C71-A009BC26FBBB}"/>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TM03457485[[fn=Mesh]]</Template>
  <TotalTime>289</TotalTime>
  <Words>356</Words>
  <Application>Microsoft Office PowerPoint</Application>
  <PresentationFormat>Widescreen</PresentationFormat>
  <Paragraphs>47</Paragraphs>
  <Slides>10</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10</vt:i4>
      </vt:variant>
    </vt:vector>
  </HeadingPairs>
  <TitlesOfParts>
    <vt:vector size="15" baseType="lpstr">
      <vt:lpstr>AR CARTER</vt:lpstr>
      <vt:lpstr>Arial</vt:lpstr>
      <vt:lpstr>Calibri</vt:lpstr>
      <vt:lpstr>Century Gothic</vt:lpstr>
      <vt:lpstr>Mesh</vt:lpstr>
      <vt:lpstr>The dead has risen: </vt:lpstr>
      <vt:lpstr>Be stubborn about your goals and        &amp; flexible about your                       methods!!!!!!!!! </vt:lpstr>
      <vt:lpstr>About me………</vt:lpstr>
      <vt:lpstr>Today’s Agenda</vt:lpstr>
      <vt:lpstr>After a long day of teaching, you decide to offer tutoring. ONLY ONE STUDENT TOOK YOU UP ON THE OFFER AND DECIDED TO STAY. HOWEVER, THE JANITOR LOCKS THE DOOR IN HASTE AND YOU ARE TRAPPED INSIDE THE SCHOOL. Your phone is at home and all school phone lines are unavailable due to recent construction. HOW DO YOU SURVIVE UNTIL TOMORROW - knowing your class is on the 5th floor? Choose one superhero to rescue you!</vt:lpstr>
      <vt:lpstr>You just engaged in  voting with your feet!                          </vt:lpstr>
      <vt:lpstr>Vote with your feet!!! </vt:lpstr>
      <vt:lpstr>Hot seat!!!!!!!!!! </vt:lpstr>
      <vt:lpstr>How will students remain alive?</vt:lpstr>
      <vt:lpstr>                          RESET YOUR MIND!!!!!!!!!!!</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Dead Has Risen: </dc:title>
  <dc:creator>shameka joyner</dc:creator>
  <cp:lastModifiedBy>shameka joyner</cp:lastModifiedBy>
  <cp:revision>15</cp:revision>
  <dcterms:created xsi:type="dcterms:W3CDTF">2017-03-26T02:38:21Z</dcterms:created>
  <dcterms:modified xsi:type="dcterms:W3CDTF">2017-03-29T19:08:51Z</dcterms:modified>
</cp:coreProperties>
</file>