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60"/>
  </p:normalViewPr>
  <p:slideViewPr>
    <p:cSldViewPr>
      <p:cViewPr varScale="1">
        <p:scale>
          <a:sx n="87" d="100"/>
          <a:sy n="87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C3DEF6D-7A74-43D0-AF7B-AA82F2BE7F1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5F96031-A5C4-40F7-9AF8-32919098144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rrie.honeycutt@stanlycountyschools.org" TargetMode="External"/><Relationship Id="rId2" Type="http://schemas.openxmlformats.org/officeDocument/2006/relationships/hyperlink" Target="mailto:Kelly.brock@stanlycountyschools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64008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Alternatives to Homework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632" y="762000"/>
            <a:ext cx="7772400" cy="1470025"/>
          </a:xfrm>
        </p:spPr>
        <p:txBody>
          <a:bodyPr/>
          <a:lstStyle/>
          <a:p>
            <a:r>
              <a:rPr lang="en-US" sz="6600" dirty="0" smtClean="0"/>
              <a:t>The Great Debate: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96000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by:  Kelly Brock and Carrie Honeycutt, Stanly County Schools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21" y="4114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4441"/>
            <a:ext cx="1800225" cy="1818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6469224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715000" cy="1876425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44927"/>
            <a:ext cx="6477000" cy="21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527518"/>
            <a:ext cx="16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Things that </a:t>
            </a:r>
          </a:p>
          <a:p>
            <a:r>
              <a:rPr lang="en-US" sz="2800" dirty="0" smtClean="0"/>
              <a:t>make you 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o….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334000"/>
            <a:ext cx="1824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HUMMMM!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6005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4114800" cy="1097280"/>
          </a:xfrm>
        </p:spPr>
        <p:txBody>
          <a:bodyPr/>
          <a:lstStyle/>
          <a:p>
            <a:r>
              <a:rPr lang="en-US" sz="5400" dirty="0" smtClean="0"/>
              <a:t>Session Goals: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3886200" cy="339570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dirty="0" smtClean="0"/>
              <a:t>Defining DEBATE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dirty="0" smtClean="0"/>
              <a:t>Analyze Research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dirty="0" smtClean="0"/>
              <a:t>Explore Alternate Ideas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dirty="0" smtClean="0"/>
              <a:t>HW Sort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dirty="0" smtClean="0"/>
              <a:t>Discuss Take-</a:t>
            </a:r>
            <a:r>
              <a:rPr lang="en-US" sz="3000" dirty="0" err="1" smtClean="0"/>
              <a:t>Aways</a:t>
            </a:r>
            <a:endParaRPr lang="en-US" sz="3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94237" cy="291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0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6000" dirty="0" smtClean="0"/>
              <a:t>Defining the debate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8200" y="1524000"/>
            <a:ext cx="3733800" cy="574675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For or Against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33400" y="1524000"/>
            <a:ext cx="3733800" cy="57467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Traditional or Non-traditional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633662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1860"/>
            <a:ext cx="2673824" cy="159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3" y="3581400"/>
            <a:ext cx="2514600" cy="215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800600" y="1392980"/>
            <a:ext cx="76200" cy="48768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5734527"/>
            <a:ext cx="7085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THIS     </a:t>
            </a:r>
            <a:r>
              <a:rPr lang="en-US" sz="7200" dirty="0" smtClean="0">
                <a:solidFill>
                  <a:srgbClr val="FF0000"/>
                </a:solidFill>
              </a:rPr>
              <a:t>NOT</a:t>
            </a:r>
            <a:r>
              <a:rPr lang="en-US" sz="7200" dirty="0" smtClean="0"/>
              <a:t>   THAT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642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Analyze Research</a:t>
            </a:r>
            <a:endParaRPr lang="en-US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Debate has been around a long time.  Support for or against has varied throughout decades.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Recent research shows support for both sides.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Q</a:t>
            </a:r>
            <a:r>
              <a:rPr lang="en-US" sz="2200" dirty="0" smtClean="0"/>
              <a:t>uality vs quantity of homework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Homework that benefits or is busy work?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Homework can teach more than content…time management, responsibility.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Teachers within same school or district vary in their opinion.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So…is there a way we can satisfy both sides of the debate?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2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Alternate ideas for homework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Refer to handout for thousands of ideas.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Think about your topic.  What can students do at home that can reinforce idea?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Can they easily integrate into their afternoon routine?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Does it require easily accessible materials?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What task can others help with?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Is this “natural or normal” for them…hidden learning?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What can we do with it later (tomorrow, next week, as an adult)?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Does this topic even need to be reinforced?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Lets examine one alternate idea…cooking.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7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Read the HW assignment cards.  Discuss with your group and sort them into the Venn Diagram. Use the notecard to create an example of your own for Traditional and Non-traditional.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It’s your turn to use your noodle!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9404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You can contact us at:</a:t>
            </a:r>
          </a:p>
          <a:p>
            <a:r>
              <a:rPr lang="en-US" sz="2800" dirty="0" smtClean="0">
                <a:hlinkClick r:id="rId2"/>
              </a:rPr>
              <a:t>Kelly.brock@stanlycountyschools.org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Carrie.honeycutt@stanlycountyschools.org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Questions or comments?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6080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82</TotalTime>
  <Words>208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The Great Debate:</vt:lpstr>
      <vt:lpstr>PowerPoint Presentation</vt:lpstr>
      <vt:lpstr>Session Goals:</vt:lpstr>
      <vt:lpstr>Defining the debate</vt:lpstr>
      <vt:lpstr>Analyze Research</vt:lpstr>
      <vt:lpstr>Alternate ideas for homework</vt:lpstr>
      <vt:lpstr>It’s your turn to use your noodle!</vt:lpstr>
      <vt:lpstr>Questions or comments?</vt:lpstr>
    </vt:vector>
  </TitlesOfParts>
  <Company>Stanly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Debate:</dc:title>
  <dc:creator>Kelly Brock</dc:creator>
  <cp:lastModifiedBy>Kelly Brock</cp:lastModifiedBy>
  <cp:revision>8</cp:revision>
  <dcterms:created xsi:type="dcterms:W3CDTF">2018-03-20T17:13:48Z</dcterms:created>
  <dcterms:modified xsi:type="dcterms:W3CDTF">2018-03-20T18:36:15Z</dcterms:modified>
</cp:coreProperties>
</file>