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3.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82" r:id="rId4"/>
    <p:sldMasterId id="2147483683" r:id="rId5"/>
    <p:sldMasterId id="214748368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Lst>
  <p:sldSz cy="5143500" cx="9144000"/>
  <p:notesSz cx="6858000" cy="9144000"/>
  <p:embeddedFontLst>
    <p:embeddedFont>
      <p:font typeface="Playfair Display"/>
      <p:regular r:id="rId79"/>
      <p:bold r:id="rId80"/>
      <p:italic r:id="rId81"/>
      <p:boldItalic r:id="rId82"/>
    </p:embeddedFont>
    <p:embeddedFont>
      <p:font typeface="Lato"/>
      <p:regular r:id="rId83"/>
      <p:bold r:id="rId84"/>
      <p:italic r:id="rId85"/>
      <p:boldItalic r:id="rId86"/>
    </p:embeddedFont>
    <p:embeddedFont>
      <p:font typeface="Source Code Pro"/>
      <p:regular r:id="rId87"/>
      <p:bold r:id="rId88"/>
    </p:embeddedFont>
    <p:embeddedFont>
      <p:font typeface="Didact Gothic"/>
      <p:regular r:id="rId89"/>
    </p:embeddedFont>
    <p:embeddedFont>
      <p:font typeface="Average"/>
      <p:regular r:id="rId90"/>
    </p:embeddedFont>
    <p:embeddedFont>
      <p:font typeface="Oswald"/>
      <p:regular r:id="rId91"/>
      <p:bold r:id="rId9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3" name="jilll.thompson"/>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84" Type="http://schemas.openxmlformats.org/officeDocument/2006/relationships/font" Target="fonts/Lato-bold.fntdata"/><Relationship Id="rId83" Type="http://schemas.openxmlformats.org/officeDocument/2006/relationships/font" Target="fonts/Lato-regular.fntdata"/><Relationship Id="rId42" Type="http://schemas.openxmlformats.org/officeDocument/2006/relationships/slide" Target="slides/slide35.xml"/><Relationship Id="rId86" Type="http://schemas.openxmlformats.org/officeDocument/2006/relationships/font" Target="fonts/Lato-boldItalic.fntdata"/><Relationship Id="rId41" Type="http://schemas.openxmlformats.org/officeDocument/2006/relationships/slide" Target="slides/slide34.xml"/><Relationship Id="rId85" Type="http://schemas.openxmlformats.org/officeDocument/2006/relationships/font" Target="fonts/Lato-italic.fntdata"/><Relationship Id="rId44" Type="http://schemas.openxmlformats.org/officeDocument/2006/relationships/slide" Target="slides/slide37.xml"/><Relationship Id="rId88" Type="http://schemas.openxmlformats.org/officeDocument/2006/relationships/font" Target="fonts/SourceCodePro-bold.fntdata"/><Relationship Id="rId43" Type="http://schemas.openxmlformats.org/officeDocument/2006/relationships/slide" Target="slides/slide36.xml"/><Relationship Id="rId87" Type="http://schemas.openxmlformats.org/officeDocument/2006/relationships/font" Target="fonts/SourceCodePro-regular.fntdata"/><Relationship Id="rId46" Type="http://schemas.openxmlformats.org/officeDocument/2006/relationships/slide" Target="slides/slide39.xml"/><Relationship Id="rId45" Type="http://schemas.openxmlformats.org/officeDocument/2006/relationships/slide" Target="slides/slide38.xml"/><Relationship Id="rId89" Type="http://schemas.openxmlformats.org/officeDocument/2006/relationships/font" Target="fonts/DidactGothic-regular.fntdata"/><Relationship Id="rId80" Type="http://schemas.openxmlformats.org/officeDocument/2006/relationships/font" Target="fonts/PlayfairDisplay-bold.fntdata"/><Relationship Id="rId82" Type="http://schemas.openxmlformats.org/officeDocument/2006/relationships/font" Target="fonts/PlayfairDisplay-boldItalic.fntdata"/><Relationship Id="rId81" Type="http://schemas.openxmlformats.org/officeDocument/2006/relationships/font" Target="fonts/PlayfairDisplay-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31" Type="http://schemas.openxmlformats.org/officeDocument/2006/relationships/slide" Target="slides/slide24.xml"/><Relationship Id="rId75" Type="http://schemas.openxmlformats.org/officeDocument/2006/relationships/slide" Target="slides/slide68.xml"/><Relationship Id="rId30" Type="http://schemas.openxmlformats.org/officeDocument/2006/relationships/slide" Target="slides/slide23.xml"/><Relationship Id="rId74" Type="http://schemas.openxmlformats.org/officeDocument/2006/relationships/slide" Target="slides/slide67.xml"/><Relationship Id="rId33" Type="http://schemas.openxmlformats.org/officeDocument/2006/relationships/slide" Target="slides/slide26.xml"/><Relationship Id="rId77" Type="http://schemas.openxmlformats.org/officeDocument/2006/relationships/slide" Target="slides/slide70.xml"/><Relationship Id="rId32" Type="http://schemas.openxmlformats.org/officeDocument/2006/relationships/slide" Target="slides/slide25.xml"/><Relationship Id="rId76" Type="http://schemas.openxmlformats.org/officeDocument/2006/relationships/slide" Target="slides/slide69.xml"/><Relationship Id="rId35" Type="http://schemas.openxmlformats.org/officeDocument/2006/relationships/slide" Target="slides/slide28.xml"/><Relationship Id="rId79" Type="http://schemas.openxmlformats.org/officeDocument/2006/relationships/font" Target="fonts/PlayfairDisplay-regular.fntdata"/><Relationship Id="rId34" Type="http://schemas.openxmlformats.org/officeDocument/2006/relationships/slide" Target="slides/slide27.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slide" Target="slides/slide59.xml"/><Relationship Id="rId21" Type="http://schemas.openxmlformats.org/officeDocument/2006/relationships/slide" Target="slides/slide14.xml"/><Relationship Id="rId65" Type="http://schemas.openxmlformats.org/officeDocument/2006/relationships/slide" Target="slides/slide58.xml"/><Relationship Id="rId24" Type="http://schemas.openxmlformats.org/officeDocument/2006/relationships/slide" Target="slides/slide17.xml"/><Relationship Id="rId68" Type="http://schemas.openxmlformats.org/officeDocument/2006/relationships/slide" Target="slides/slide61.xml"/><Relationship Id="rId23" Type="http://schemas.openxmlformats.org/officeDocument/2006/relationships/slide" Target="slides/slide16.xml"/><Relationship Id="rId67" Type="http://schemas.openxmlformats.org/officeDocument/2006/relationships/slide" Target="slides/slide60.xml"/><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slide" Target="slides/slide62.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91" Type="http://schemas.openxmlformats.org/officeDocument/2006/relationships/font" Target="fonts/Oswald-regular.fntdata"/><Relationship Id="rId90" Type="http://schemas.openxmlformats.org/officeDocument/2006/relationships/font" Target="fonts/Average-regular.fntdata"/><Relationship Id="rId92" Type="http://schemas.openxmlformats.org/officeDocument/2006/relationships/font" Target="fonts/Oswald-bold.fntdata"/><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18-08-08T16:31:59.074">
    <p:pos x="6000" y="0"/>
    <p:text>This is a cute idea.</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2" dt="2018-08-08T16:33:21.490">
    <p:pos x="6000" y="0"/>
    <p:text>I like your active strategies.</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3" dt="2018-08-08T16:34:05.608">
    <p:pos x="6000" y="0"/>
    <p:text>Great idea of splitting the content.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 name="Shape 321"/>
        <p:cNvGrpSpPr/>
        <p:nvPr/>
      </p:nvGrpSpPr>
      <p:grpSpPr>
        <a:xfrm>
          <a:off x="0" y="0"/>
          <a:ext cx="0" cy="0"/>
          <a:chOff x="0" y="0"/>
          <a:chExt cx="0" cy="0"/>
        </a:xfrm>
      </p:grpSpPr>
      <p:sp>
        <p:nvSpPr>
          <p:cNvPr id="322" name="Google Shape;322;g36747a57fb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36747a57fb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Should start when walking in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1" name="Shape 381"/>
        <p:cNvGrpSpPr/>
        <p:nvPr/>
      </p:nvGrpSpPr>
      <p:grpSpPr>
        <a:xfrm>
          <a:off x="0" y="0"/>
          <a:ext cx="0" cy="0"/>
          <a:chOff x="0" y="0"/>
          <a:chExt cx="0" cy="0"/>
        </a:xfrm>
      </p:grpSpPr>
      <p:sp>
        <p:nvSpPr>
          <p:cNvPr id="382" name="Google Shape;382;g36747a57fb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36747a57fb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Mel</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9" name="Shape 389"/>
        <p:cNvGrpSpPr/>
        <p:nvPr/>
      </p:nvGrpSpPr>
      <p:grpSpPr>
        <a:xfrm>
          <a:off x="0" y="0"/>
          <a:ext cx="0" cy="0"/>
          <a:chOff x="0" y="0"/>
          <a:chExt cx="0" cy="0"/>
        </a:xfrm>
      </p:grpSpPr>
      <p:sp>
        <p:nvSpPr>
          <p:cNvPr id="390" name="Google Shape;390;g36747a57fb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36747a57fb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Dive time! Turn on student self-paced.</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4" name="Shape 394"/>
        <p:cNvGrpSpPr/>
        <p:nvPr/>
      </p:nvGrpSpPr>
      <p:grpSpPr>
        <a:xfrm>
          <a:off x="0" y="0"/>
          <a:ext cx="0" cy="0"/>
          <a:chOff x="0" y="0"/>
          <a:chExt cx="0" cy="0"/>
        </a:xfrm>
      </p:grpSpPr>
      <p:sp>
        <p:nvSpPr>
          <p:cNvPr id="395" name="Google Shape;395;g36747a57fb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36747a57fb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Jolley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0" name="Shape 400"/>
        <p:cNvGrpSpPr/>
        <p:nvPr/>
      </p:nvGrpSpPr>
      <p:grpSpPr>
        <a:xfrm>
          <a:off x="0" y="0"/>
          <a:ext cx="0" cy="0"/>
          <a:chOff x="0" y="0"/>
          <a:chExt cx="0" cy="0"/>
        </a:xfrm>
      </p:grpSpPr>
      <p:sp>
        <p:nvSpPr>
          <p:cNvPr id="401" name="Google Shape;401;g3fb6cc9b86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3fb6cc9b86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King</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7" name="Shape 407"/>
        <p:cNvGrpSpPr/>
        <p:nvPr/>
      </p:nvGrpSpPr>
      <p:grpSpPr>
        <a:xfrm>
          <a:off x="0" y="0"/>
          <a:ext cx="0" cy="0"/>
          <a:chOff x="0" y="0"/>
          <a:chExt cx="0" cy="0"/>
        </a:xfrm>
      </p:grpSpPr>
      <p:sp>
        <p:nvSpPr>
          <p:cNvPr id="408" name="Google Shape;408;g3df93a4c5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3df93a4c5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king</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3" name="Shape 413"/>
        <p:cNvGrpSpPr/>
        <p:nvPr/>
      </p:nvGrpSpPr>
      <p:grpSpPr>
        <a:xfrm>
          <a:off x="0" y="0"/>
          <a:ext cx="0" cy="0"/>
          <a:chOff x="0" y="0"/>
          <a:chExt cx="0" cy="0"/>
        </a:xfrm>
      </p:grpSpPr>
      <p:sp>
        <p:nvSpPr>
          <p:cNvPr id="414" name="Google Shape;414;g3fb6cc9b86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3fb6cc9b86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king</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0" name="Shape 420"/>
        <p:cNvGrpSpPr/>
        <p:nvPr/>
      </p:nvGrpSpPr>
      <p:grpSpPr>
        <a:xfrm>
          <a:off x="0" y="0"/>
          <a:ext cx="0" cy="0"/>
          <a:chOff x="0" y="0"/>
          <a:chExt cx="0" cy="0"/>
        </a:xfrm>
      </p:grpSpPr>
      <p:sp>
        <p:nvSpPr>
          <p:cNvPr id="421" name="Google Shape;421;g3fb6cc9b86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3fb6cc9b86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This is a Pear Deck Text Slide </a:t>
            </a:r>
            <a:endParaRPr/>
          </a:p>
          <a:p>
            <a:pPr indent="0" lvl="0" marL="0" rtl="0" algn="l">
              <a:spcBef>
                <a:spcPts val="0"/>
              </a:spcBef>
              <a:spcAft>
                <a:spcPts val="0"/>
              </a:spcAft>
              <a:buNone/>
            </a:pPr>
            <a:r>
              <a:rPr lang="en"/>
              <a:t>🍐 To edit the type of question, go back to the "Ask Students a Question" in the Pear Deck sidebar.</a:t>
            </a:r>
            <a:endParaRPr/>
          </a:p>
          <a:p>
            <a:pPr indent="0" lvl="0" marL="0" rtl="0" algn="l">
              <a:spcBef>
                <a:spcPts val="0"/>
              </a:spcBef>
              <a:spcAft>
                <a:spcPts val="0"/>
              </a:spcAft>
              <a:buNone/>
            </a:pPr>
            <a:r>
              <a:rPr lang="en"/>
              <a:t>King</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8" name="Shape 428"/>
        <p:cNvGrpSpPr/>
        <p:nvPr/>
      </p:nvGrpSpPr>
      <p:grpSpPr>
        <a:xfrm>
          <a:off x="0" y="0"/>
          <a:ext cx="0" cy="0"/>
          <a:chOff x="0" y="0"/>
          <a:chExt cx="0" cy="0"/>
        </a:xfrm>
      </p:grpSpPr>
      <p:sp>
        <p:nvSpPr>
          <p:cNvPr id="429" name="Google Shape;429;g31412ac23c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31412ac23c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BreAnn up to I Do, We Do, You Do</a:t>
            </a:r>
            <a:endParaRPr/>
          </a:p>
          <a:p>
            <a:pPr indent="0" lvl="0" marL="0" rtl="0" algn="l">
              <a:spcBef>
                <a:spcPts val="0"/>
              </a:spcBef>
              <a:spcAft>
                <a:spcPts val="0"/>
              </a:spcAft>
              <a:buNone/>
            </a:pPr>
            <a:r>
              <a:rPr lang="en"/>
              <a:t>Mel- rest of slide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5" name="Shape 435"/>
        <p:cNvGrpSpPr/>
        <p:nvPr/>
      </p:nvGrpSpPr>
      <p:grpSpPr>
        <a:xfrm>
          <a:off x="0" y="0"/>
          <a:ext cx="0" cy="0"/>
          <a:chOff x="0" y="0"/>
          <a:chExt cx="0" cy="0"/>
        </a:xfrm>
      </p:grpSpPr>
      <p:sp>
        <p:nvSpPr>
          <p:cNvPr id="436" name="Google Shape;436;g31412ac23c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31412ac23c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BreAnn- goals</a:t>
            </a:r>
            <a:endParaRPr/>
          </a:p>
          <a:p>
            <a:pPr indent="0" lvl="0" marL="0" rtl="0" algn="l">
              <a:spcBef>
                <a:spcPts val="0"/>
              </a:spcBef>
              <a:spcAft>
                <a:spcPts val="0"/>
              </a:spcAft>
              <a:buNone/>
            </a:pPr>
            <a:r>
              <a:rPr lang="en"/>
              <a:t>Mel LIGHTS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5" name="Shape 445"/>
        <p:cNvGrpSpPr/>
        <p:nvPr/>
      </p:nvGrpSpPr>
      <p:grpSpPr>
        <a:xfrm>
          <a:off x="0" y="0"/>
          <a:ext cx="0" cy="0"/>
          <a:chOff x="0" y="0"/>
          <a:chExt cx="0" cy="0"/>
        </a:xfrm>
      </p:grpSpPr>
      <p:sp>
        <p:nvSpPr>
          <p:cNvPr id="446" name="Google Shape;446;g364de1b79f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364de1b79f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Mel- explain Must Do</a:t>
            </a:r>
            <a:endParaRPr/>
          </a:p>
          <a:p>
            <a:pPr indent="0" lvl="0" marL="0" rtl="0" algn="l">
              <a:spcBef>
                <a:spcPts val="0"/>
              </a:spcBef>
              <a:spcAft>
                <a:spcPts val="0"/>
              </a:spcAft>
              <a:buNone/>
            </a:pPr>
            <a:r>
              <a:rPr lang="en"/>
              <a:t>BreAnn- May Do</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 name="Shape 326"/>
        <p:cNvGrpSpPr/>
        <p:nvPr/>
      </p:nvGrpSpPr>
      <p:grpSpPr>
        <a:xfrm>
          <a:off x="0" y="0"/>
          <a:ext cx="0" cy="0"/>
          <a:chOff x="0" y="0"/>
          <a:chExt cx="0" cy="0"/>
        </a:xfrm>
      </p:grpSpPr>
      <p:sp>
        <p:nvSpPr>
          <p:cNvPr id="327" name="Google Shape;32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BreAnn directions for Pear Deck</a:t>
            </a:r>
            <a:endParaRPr/>
          </a:p>
          <a:p>
            <a:pPr indent="0" lvl="0" marL="0" rtl="0" algn="l">
              <a:spcBef>
                <a:spcPts val="0"/>
              </a:spcBef>
              <a:spcAft>
                <a:spcPts val="0"/>
              </a:spcAft>
              <a:buNone/>
            </a:pPr>
            <a:r>
              <a:rPr lang="en"/>
              <a:t>Mel for introductions - explain: have a lense for their grade level, they will receive the powerpoint with resources, we will treat them as a 5th grade class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8" name="Shape 458"/>
        <p:cNvGrpSpPr/>
        <p:nvPr/>
      </p:nvGrpSpPr>
      <p:grpSpPr>
        <a:xfrm>
          <a:off x="0" y="0"/>
          <a:ext cx="0" cy="0"/>
          <a:chOff x="0" y="0"/>
          <a:chExt cx="0" cy="0"/>
        </a:xfrm>
      </p:grpSpPr>
      <p:sp>
        <p:nvSpPr>
          <p:cNvPr id="459" name="Google Shape;459;g364de1b79f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364de1b79f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BreAnn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7" name="Shape 467"/>
        <p:cNvGrpSpPr/>
        <p:nvPr/>
      </p:nvGrpSpPr>
      <p:grpSpPr>
        <a:xfrm>
          <a:off x="0" y="0"/>
          <a:ext cx="0" cy="0"/>
          <a:chOff x="0" y="0"/>
          <a:chExt cx="0" cy="0"/>
        </a:xfrm>
      </p:grpSpPr>
      <p:sp>
        <p:nvSpPr>
          <p:cNvPr id="468" name="Google Shape;468;g36e99b90ce_1_9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36e99b90ce_1_9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King</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4" name="Shape 474"/>
        <p:cNvGrpSpPr/>
        <p:nvPr/>
      </p:nvGrpSpPr>
      <p:grpSpPr>
        <a:xfrm>
          <a:off x="0" y="0"/>
          <a:ext cx="0" cy="0"/>
          <a:chOff x="0" y="0"/>
          <a:chExt cx="0" cy="0"/>
        </a:xfrm>
      </p:grpSpPr>
      <p:sp>
        <p:nvSpPr>
          <p:cNvPr id="475" name="Google Shape;475;g3df93a4c54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3df93a4c54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0" name="Shape 480"/>
        <p:cNvGrpSpPr/>
        <p:nvPr/>
      </p:nvGrpSpPr>
      <p:grpSpPr>
        <a:xfrm>
          <a:off x="0" y="0"/>
          <a:ext cx="0" cy="0"/>
          <a:chOff x="0" y="0"/>
          <a:chExt cx="0" cy="0"/>
        </a:xfrm>
      </p:grpSpPr>
      <p:sp>
        <p:nvSpPr>
          <p:cNvPr id="481" name="Google Shape;481;g3fc112975f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3fc112975f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6" name="Shape 486"/>
        <p:cNvGrpSpPr/>
        <p:nvPr/>
      </p:nvGrpSpPr>
      <p:grpSpPr>
        <a:xfrm>
          <a:off x="0" y="0"/>
          <a:ext cx="0" cy="0"/>
          <a:chOff x="0" y="0"/>
          <a:chExt cx="0" cy="0"/>
        </a:xfrm>
      </p:grpSpPr>
      <p:sp>
        <p:nvSpPr>
          <p:cNvPr id="487" name="Google Shape;487;g3fc112975f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3fc112975f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1" name="Shape 491"/>
        <p:cNvGrpSpPr/>
        <p:nvPr/>
      </p:nvGrpSpPr>
      <p:grpSpPr>
        <a:xfrm>
          <a:off x="0" y="0"/>
          <a:ext cx="0" cy="0"/>
          <a:chOff x="0" y="0"/>
          <a:chExt cx="0" cy="0"/>
        </a:xfrm>
      </p:grpSpPr>
      <p:sp>
        <p:nvSpPr>
          <p:cNvPr id="492" name="Google Shape;492;g3fc112975f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3fc112975f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6" name="Shape 496"/>
        <p:cNvGrpSpPr/>
        <p:nvPr/>
      </p:nvGrpSpPr>
      <p:grpSpPr>
        <a:xfrm>
          <a:off x="0" y="0"/>
          <a:ext cx="0" cy="0"/>
          <a:chOff x="0" y="0"/>
          <a:chExt cx="0" cy="0"/>
        </a:xfrm>
      </p:grpSpPr>
      <p:sp>
        <p:nvSpPr>
          <p:cNvPr id="497" name="Google Shape;497;g3fc112975f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3fc112975f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3" name="Shape 503"/>
        <p:cNvGrpSpPr/>
        <p:nvPr/>
      </p:nvGrpSpPr>
      <p:grpSpPr>
        <a:xfrm>
          <a:off x="0" y="0"/>
          <a:ext cx="0" cy="0"/>
          <a:chOff x="0" y="0"/>
          <a:chExt cx="0" cy="0"/>
        </a:xfrm>
      </p:grpSpPr>
      <p:sp>
        <p:nvSpPr>
          <p:cNvPr id="504" name="Google Shape;504;g3fc112975f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3fc112975f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9" name="Shape 509"/>
        <p:cNvGrpSpPr/>
        <p:nvPr/>
      </p:nvGrpSpPr>
      <p:grpSpPr>
        <a:xfrm>
          <a:off x="0" y="0"/>
          <a:ext cx="0" cy="0"/>
          <a:chOff x="0" y="0"/>
          <a:chExt cx="0" cy="0"/>
        </a:xfrm>
      </p:grpSpPr>
      <p:sp>
        <p:nvSpPr>
          <p:cNvPr id="510" name="Google Shape;510;g3fc112975f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3fc112975f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5" name="Shape 515"/>
        <p:cNvGrpSpPr/>
        <p:nvPr/>
      </p:nvGrpSpPr>
      <p:grpSpPr>
        <a:xfrm>
          <a:off x="0" y="0"/>
          <a:ext cx="0" cy="0"/>
          <a:chOff x="0" y="0"/>
          <a:chExt cx="0" cy="0"/>
        </a:xfrm>
      </p:grpSpPr>
      <p:sp>
        <p:nvSpPr>
          <p:cNvPr id="516" name="Google Shape;516;g3fc112975f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3fc112975f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2" name="Shape 332"/>
        <p:cNvGrpSpPr/>
        <p:nvPr/>
      </p:nvGrpSpPr>
      <p:grpSpPr>
        <a:xfrm>
          <a:off x="0" y="0"/>
          <a:ext cx="0" cy="0"/>
          <a:chOff x="0" y="0"/>
          <a:chExt cx="0" cy="0"/>
        </a:xfrm>
      </p:grpSpPr>
      <p:sp>
        <p:nvSpPr>
          <p:cNvPr id="333" name="Google Shape;333;g36e0b1c82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36e0b1c82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Mel- explain essential question</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0" name="Shape 520"/>
        <p:cNvGrpSpPr/>
        <p:nvPr/>
      </p:nvGrpSpPr>
      <p:grpSpPr>
        <a:xfrm>
          <a:off x="0" y="0"/>
          <a:ext cx="0" cy="0"/>
          <a:chOff x="0" y="0"/>
          <a:chExt cx="0" cy="0"/>
        </a:xfrm>
      </p:grpSpPr>
      <p:sp>
        <p:nvSpPr>
          <p:cNvPr id="521" name="Google Shape;521;g3fc112975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3fc112975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6" name="Shape 526"/>
        <p:cNvGrpSpPr/>
        <p:nvPr/>
      </p:nvGrpSpPr>
      <p:grpSpPr>
        <a:xfrm>
          <a:off x="0" y="0"/>
          <a:ext cx="0" cy="0"/>
          <a:chOff x="0" y="0"/>
          <a:chExt cx="0" cy="0"/>
        </a:xfrm>
      </p:grpSpPr>
      <p:sp>
        <p:nvSpPr>
          <p:cNvPr id="527" name="Google Shape;527;g3fc112975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3fc112975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1" name="Shape 531"/>
        <p:cNvGrpSpPr/>
        <p:nvPr/>
      </p:nvGrpSpPr>
      <p:grpSpPr>
        <a:xfrm>
          <a:off x="0" y="0"/>
          <a:ext cx="0" cy="0"/>
          <a:chOff x="0" y="0"/>
          <a:chExt cx="0" cy="0"/>
        </a:xfrm>
      </p:grpSpPr>
      <p:sp>
        <p:nvSpPr>
          <p:cNvPr id="532" name="Google Shape;532;g3fc112975f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3fc112975f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 seconds, 5 seconds, 7 seconds, 10 seconds - SW jot down what they saw, questions they may have. After viewing for 10  seconds TW zoom in on various parts of the picture.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6" name="Shape 536"/>
        <p:cNvGrpSpPr/>
        <p:nvPr/>
      </p:nvGrpSpPr>
      <p:grpSpPr>
        <a:xfrm>
          <a:off x="0" y="0"/>
          <a:ext cx="0" cy="0"/>
          <a:chOff x="0" y="0"/>
          <a:chExt cx="0" cy="0"/>
        </a:xfrm>
      </p:grpSpPr>
      <p:sp>
        <p:nvSpPr>
          <p:cNvPr id="537" name="Google Shape;537;g3fc112975f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3fc112975f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2" name="Shape 542"/>
        <p:cNvGrpSpPr/>
        <p:nvPr/>
      </p:nvGrpSpPr>
      <p:grpSpPr>
        <a:xfrm>
          <a:off x="0" y="0"/>
          <a:ext cx="0" cy="0"/>
          <a:chOff x="0" y="0"/>
          <a:chExt cx="0" cy="0"/>
        </a:xfrm>
      </p:grpSpPr>
      <p:sp>
        <p:nvSpPr>
          <p:cNvPr id="543" name="Google Shape;543;g3fc112975f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3fc112975f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8" name="Shape 548"/>
        <p:cNvGrpSpPr/>
        <p:nvPr/>
      </p:nvGrpSpPr>
      <p:grpSpPr>
        <a:xfrm>
          <a:off x="0" y="0"/>
          <a:ext cx="0" cy="0"/>
          <a:chOff x="0" y="0"/>
          <a:chExt cx="0" cy="0"/>
        </a:xfrm>
      </p:grpSpPr>
      <p:sp>
        <p:nvSpPr>
          <p:cNvPr id="549" name="Google Shape;549;g3fc112975f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3fc112975f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Round robin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3" name="Shape 553"/>
        <p:cNvGrpSpPr/>
        <p:nvPr/>
      </p:nvGrpSpPr>
      <p:grpSpPr>
        <a:xfrm>
          <a:off x="0" y="0"/>
          <a:ext cx="0" cy="0"/>
          <a:chOff x="0" y="0"/>
          <a:chExt cx="0" cy="0"/>
        </a:xfrm>
      </p:grpSpPr>
      <p:sp>
        <p:nvSpPr>
          <p:cNvPr id="554" name="Google Shape;554;g3fc112975f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3fc112975f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8" name="Shape 558"/>
        <p:cNvGrpSpPr/>
        <p:nvPr/>
      </p:nvGrpSpPr>
      <p:grpSpPr>
        <a:xfrm>
          <a:off x="0" y="0"/>
          <a:ext cx="0" cy="0"/>
          <a:chOff x="0" y="0"/>
          <a:chExt cx="0" cy="0"/>
        </a:xfrm>
      </p:grpSpPr>
      <p:sp>
        <p:nvSpPr>
          <p:cNvPr id="559" name="Google Shape;559;g3fc112975f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3fc112975f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4" name="Shape 564"/>
        <p:cNvGrpSpPr/>
        <p:nvPr/>
      </p:nvGrpSpPr>
      <p:grpSpPr>
        <a:xfrm>
          <a:off x="0" y="0"/>
          <a:ext cx="0" cy="0"/>
          <a:chOff x="0" y="0"/>
          <a:chExt cx="0" cy="0"/>
        </a:xfrm>
      </p:grpSpPr>
      <p:sp>
        <p:nvSpPr>
          <p:cNvPr id="565" name="Google Shape;565;g3fc112975f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3fc112975f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9" name="Shape 569"/>
        <p:cNvGrpSpPr/>
        <p:nvPr/>
      </p:nvGrpSpPr>
      <p:grpSpPr>
        <a:xfrm>
          <a:off x="0" y="0"/>
          <a:ext cx="0" cy="0"/>
          <a:chOff x="0" y="0"/>
          <a:chExt cx="0" cy="0"/>
        </a:xfrm>
      </p:grpSpPr>
      <p:sp>
        <p:nvSpPr>
          <p:cNvPr id="570" name="Google Shape;570;g3fc112975f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3fc112975f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 name="Shape 338"/>
        <p:cNvGrpSpPr/>
        <p:nvPr/>
      </p:nvGrpSpPr>
      <p:grpSpPr>
        <a:xfrm>
          <a:off x="0" y="0"/>
          <a:ext cx="0" cy="0"/>
          <a:chOff x="0" y="0"/>
          <a:chExt cx="0" cy="0"/>
        </a:xfrm>
      </p:grpSpPr>
      <p:sp>
        <p:nvSpPr>
          <p:cNvPr id="339" name="Google Shape;339;g36e99b90c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36e99b90c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Mel- task</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4" name="Shape 574"/>
        <p:cNvGrpSpPr/>
        <p:nvPr/>
      </p:nvGrpSpPr>
      <p:grpSpPr>
        <a:xfrm>
          <a:off x="0" y="0"/>
          <a:ext cx="0" cy="0"/>
          <a:chOff x="0" y="0"/>
          <a:chExt cx="0" cy="0"/>
        </a:xfrm>
      </p:grpSpPr>
      <p:sp>
        <p:nvSpPr>
          <p:cNvPr id="575" name="Google Shape;575;g3fc112975f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3fc112975f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9" name="Shape 579"/>
        <p:cNvGrpSpPr/>
        <p:nvPr/>
      </p:nvGrpSpPr>
      <p:grpSpPr>
        <a:xfrm>
          <a:off x="0" y="0"/>
          <a:ext cx="0" cy="0"/>
          <a:chOff x="0" y="0"/>
          <a:chExt cx="0" cy="0"/>
        </a:xfrm>
      </p:grpSpPr>
      <p:sp>
        <p:nvSpPr>
          <p:cNvPr id="580" name="Google Shape;580;g3fc112975f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3fc112975f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4" name="Shape 584"/>
        <p:cNvGrpSpPr/>
        <p:nvPr/>
      </p:nvGrpSpPr>
      <p:grpSpPr>
        <a:xfrm>
          <a:off x="0" y="0"/>
          <a:ext cx="0" cy="0"/>
          <a:chOff x="0" y="0"/>
          <a:chExt cx="0" cy="0"/>
        </a:xfrm>
      </p:grpSpPr>
      <p:sp>
        <p:nvSpPr>
          <p:cNvPr id="585" name="Google Shape;585;g3fc112975f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3fc112975f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Round robin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9" name="Shape 589"/>
        <p:cNvGrpSpPr/>
        <p:nvPr/>
      </p:nvGrpSpPr>
      <p:grpSpPr>
        <a:xfrm>
          <a:off x="0" y="0"/>
          <a:ext cx="0" cy="0"/>
          <a:chOff x="0" y="0"/>
          <a:chExt cx="0" cy="0"/>
        </a:xfrm>
      </p:grpSpPr>
      <p:sp>
        <p:nvSpPr>
          <p:cNvPr id="590" name="Google Shape;590;g3fc112975f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3fc112975f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5" name="Shape 595"/>
        <p:cNvGrpSpPr/>
        <p:nvPr/>
      </p:nvGrpSpPr>
      <p:grpSpPr>
        <a:xfrm>
          <a:off x="0" y="0"/>
          <a:ext cx="0" cy="0"/>
          <a:chOff x="0" y="0"/>
          <a:chExt cx="0" cy="0"/>
        </a:xfrm>
      </p:grpSpPr>
      <p:sp>
        <p:nvSpPr>
          <p:cNvPr id="596" name="Google Shape;596;g3fc112975f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3fc112975f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1" name="Shape 601"/>
        <p:cNvGrpSpPr/>
        <p:nvPr/>
      </p:nvGrpSpPr>
      <p:grpSpPr>
        <a:xfrm>
          <a:off x="0" y="0"/>
          <a:ext cx="0" cy="0"/>
          <a:chOff x="0" y="0"/>
          <a:chExt cx="0" cy="0"/>
        </a:xfrm>
      </p:grpSpPr>
      <p:sp>
        <p:nvSpPr>
          <p:cNvPr id="602" name="Google Shape;602;g3fc112975f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3fc112975f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6" name="Shape 606"/>
        <p:cNvGrpSpPr/>
        <p:nvPr/>
      </p:nvGrpSpPr>
      <p:grpSpPr>
        <a:xfrm>
          <a:off x="0" y="0"/>
          <a:ext cx="0" cy="0"/>
          <a:chOff x="0" y="0"/>
          <a:chExt cx="0" cy="0"/>
        </a:xfrm>
      </p:grpSpPr>
      <p:sp>
        <p:nvSpPr>
          <p:cNvPr id="607" name="Google Shape;607;g3fc112975f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3fc112975f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1" name="Shape 611"/>
        <p:cNvGrpSpPr/>
        <p:nvPr/>
      </p:nvGrpSpPr>
      <p:grpSpPr>
        <a:xfrm>
          <a:off x="0" y="0"/>
          <a:ext cx="0" cy="0"/>
          <a:chOff x="0" y="0"/>
          <a:chExt cx="0" cy="0"/>
        </a:xfrm>
      </p:grpSpPr>
      <p:sp>
        <p:nvSpPr>
          <p:cNvPr id="612" name="Google Shape;612;g3fc112975f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3fc112975f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6" name="Shape 616"/>
        <p:cNvGrpSpPr/>
        <p:nvPr/>
      </p:nvGrpSpPr>
      <p:grpSpPr>
        <a:xfrm>
          <a:off x="0" y="0"/>
          <a:ext cx="0" cy="0"/>
          <a:chOff x="0" y="0"/>
          <a:chExt cx="0" cy="0"/>
        </a:xfrm>
      </p:grpSpPr>
      <p:sp>
        <p:nvSpPr>
          <p:cNvPr id="617" name="Google Shape;617;g3fc112975f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3fc112975f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Great Depression</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1" name="Shape 621"/>
        <p:cNvGrpSpPr/>
        <p:nvPr/>
      </p:nvGrpSpPr>
      <p:grpSpPr>
        <a:xfrm>
          <a:off x="0" y="0"/>
          <a:ext cx="0" cy="0"/>
          <a:chOff x="0" y="0"/>
          <a:chExt cx="0" cy="0"/>
        </a:xfrm>
      </p:grpSpPr>
      <p:sp>
        <p:nvSpPr>
          <p:cNvPr id="622" name="Google Shape;622;g3fc112975f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3fc112975f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World War 1</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4" name="Shape 344"/>
        <p:cNvGrpSpPr/>
        <p:nvPr/>
      </p:nvGrpSpPr>
      <p:grpSpPr>
        <a:xfrm>
          <a:off x="0" y="0"/>
          <a:ext cx="0" cy="0"/>
          <a:chOff x="0" y="0"/>
          <a:chExt cx="0" cy="0"/>
        </a:xfrm>
      </p:grpSpPr>
      <p:sp>
        <p:nvSpPr>
          <p:cNvPr id="345" name="Google Shape;345;g36e99b90c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36e99b90c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Mel- task</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6" name="Shape 626"/>
        <p:cNvGrpSpPr/>
        <p:nvPr/>
      </p:nvGrpSpPr>
      <p:grpSpPr>
        <a:xfrm>
          <a:off x="0" y="0"/>
          <a:ext cx="0" cy="0"/>
          <a:chOff x="0" y="0"/>
          <a:chExt cx="0" cy="0"/>
        </a:xfrm>
      </p:grpSpPr>
      <p:sp>
        <p:nvSpPr>
          <p:cNvPr id="627" name="Google Shape;627;g3fc112975f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8" name="Google Shape;628;g3fc112975f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1" name="Shape 631"/>
        <p:cNvGrpSpPr/>
        <p:nvPr/>
      </p:nvGrpSpPr>
      <p:grpSpPr>
        <a:xfrm>
          <a:off x="0" y="0"/>
          <a:ext cx="0" cy="0"/>
          <a:chOff x="0" y="0"/>
          <a:chExt cx="0" cy="0"/>
        </a:xfrm>
      </p:grpSpPr>
      <p:sp>
        <p:nvSpPr>
          <p:cNvPr id="632" name="Google Shape;632;g3fc112975f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3" name="Google Shape;633;g3fc112975f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WW2</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6" name="Shape 636"/>
        <p:cNvGrpSpPr/>
        <p:nvPr/>
      </p:nvGrpSpPr>
      <p:grpSpPr>
        <a:xfrm>
          <a:off x="0" y="0"/>
          <a:ext cx="0" cy="0"/>
          <a:chOff x="0" y="0"/>
          <a:chExt cx="0" cy="0"/>
        </a:xfrm>
      </p:grpSpPr>
      <p:sp>
        <p:nvSpPr>
          <p:cNvPr id="637" name="Google Shape;637;g3fc112975f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3fc112975f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Black Lives Matter</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1" name="Shape 641"/>
        <p:cNvGrpSpPr/>
        <p:nvPr/>
      </p:nvGrpSpPr>
      <p:grpSpPr>
        <a:xfrm>
          <a:off x="0" y="0"/>
          <a:ext cx="0" cy="0"/>
          <a:chOff x="0" y="0"/>
          <a:chExt cx="0" cy="0"/>
        </a:xfrm>
      </p:grpSpPr>
      <p:sp>
        <p:nvSpPr>
          <p:cNvPr id="642" name="Google Shape;642;g3fc112975f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3fc112975f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8" name="Shape 648"/>
        <p:cNvGrpSpPr/>
        <p:nvPr/>
      </p:nvGrpSpPr>
      <p:grpSpPr>
        <a:xfrm>
          <a:off x="0" y="0"/>
          <a:ext cx="0" cy="0"/>
          <a:chOff x="0" y="0"/>
          <a:chExt cx="0" cy="0"/>
        </a:xfrm>
      </p:grpSpPr>
      <p:sp>
        <p:nvSpPr>
          <p:cNvPr id="649" name="Google Shape;649;g3fc112975f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0" name="Google Shape;650;g3fc112975f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3" name="Shape 653"/>
        <p:cNvGrpSpPr/>
        <p:nvPr/>
      </p:nvGrpSpPr>
      <p:grpSpPr>
        <a:xfrm>
          <a:off x="0" y="0"/>
          <a:ext cx="0" cy="0"/>
          <a:chOff x="0" y="0"/>
          <a:chExt cx="0" cy="0"/>
        </a:xfrm>
      </p:grpSpPr>
      <p:sp>
        <p:nvSpPr>
          <p:cNvPr id="654" name="Google Shape;654;g3fc112975f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5" name="Google Shape;655;g3fc112975f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4" name="Shape 674"/>
        <p:cNvGrpSpPr/>
        <p:nvPr/>
      </p:nvGrpSpPr>
      <p:grpSpPr>
        <a:xfrm>
          <a:off x="0" y="0"/>
          <a:ext cx="0" cy="0"/>
          <a:chOff x="0" y="0"/>
          <a:chExt cx="0" cy="0"/>
        </a:xfrm>
      </p:grpSpPr>
      <p:sp>
        <p:nvSpPr>
          <p:cNvPr id="675" name="Google Shape;675;g3bdaad8c69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6" name="Google Shape;676;g3bdaad8c69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King- give background of movie</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0" name="Shape 680"/>
        <p:cNvGrpSpPr/>
        <p:nvPr/>
      </p:nvGrpSpPr>
      <p:grpSpPr>
        <a:xfrm>
          <a:off x="0" y="0"/>
          <a:ext cx="0" cy="0"/>
          <a:chOff x="0" y="0"/>
          <a:chExt cx="0" cy="0"/>
        </a:xfrm>
      </p:grpSpPr>
      <p:sp>
        <p:nvSpPr>
          <p:cNvPr id="681" name="Google Shape;681;g3fb6cc9b86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2" name="Google Shape;682;g3fb6cc9b86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Point out that you noticed, “The writer made a scene where the main character is alone with an older character. This tells me that there may be a theme coming or a words of the wiser.”</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7" name="Shape 687"/>
        <p:cNvGrpSpPr/>
        <p:nvPr/>
      </p:nvGrpSpPr>
      <p:grpSpPr>
        <a:xfrm>
          <a:off x="0" y="0"/>
          <a:ext cx="0" cy="0"/>
          <a:chOff x="0" y="0"/>
          <a:chExt cx="0" cy="0"/>
        </a:xfrm>
      </p:grpSpPr>
      <p:sp>
        <p:nvSpPr>
          <p:cNvPr id="688" name="Google Shape;688;g3fb6cc9b86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3fb6cc9b86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This is a Pear Deck Text Slide </a:t>
            </a:r>
            <a:endParaRPr/>
          </a:p>
          <a:p>
            <a:pPr indent="0" lvl="0" marL="0" rtl="0" algn="l">
              <a:spcBef>
                <a:spcPts val="0"/>
              </a:spcBef>
              <a:spcAft>
                <a:spcPts val="0"/>
              </a:spcAft>
              <a:buNone/>
            </a:pPr>
            <a:r>
              <a:rPr lang="en"/>
              <a:t>🍐 To edit the type of question, go back to the "Ask Students a Question" in the Pear Deck sidebar.</a:t>
            </a:r>
            <a:endParaRPr/>
          </a:p>
          <a:p>
            <a:pPr indent="0" lvl="0" marL="0" rtl="0" algn="l">
              <a:spcBef>
                <a:spcPts val="0"/>
              </a:spcBef>
              <a:spcAft>
                <a:spcPts val="0"/>
              </a:spcAft>
              <a:buNone/>
            </a:pPr>
            <a:r>
              <a:rPr lang="en"/>
              <a:t>Hand out bookmarks</a:t>
            </a:r>
            <a:endParaRPr/>
          </a:p>
          <a:p>
            <a:pPr indent="0" lvl="0" marL="0" rtl="0" algn="l">
              <a:spcBef>
                <a:spcPts val="0"/>
              </a:spcBef>
              <a:spcAft>
                <a:spcPts val="0"/>
              </a:spcAft>
              <a:buNone/>
            </a:pPr>
            <a:r>
              <a:rPr lang="en"/>
              <a:t>“For today’s sake, we skipped the “I do” with the text but normally we do that before they work with partners. We show them where to put the WW in the text.”</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5" name="Shape 695"/>
        <p:cNvGrpSpPr/>
        <p:nvPr/>
      </p:nvGrpSpPr>
      <p:grpSpPr>
        <a:xfrm>
          <a:off x="0" y="0"/>
          <a:ext cx="0" cy="0"/>
          <a:chOff x="0" y="0"/>
          <a:chExt cx="0" cy="0"/>
        </a:xfrm>
      </p:grpSpPr>
      <p:sp>
        <p:nvSpPr>
          <p:cNvPr id="696" name="Google Shape;696;g3fb6cc9b8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3fb6cc9b8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0" name="Shape 350"/>
        <p:cNvGrpSpPr/>
        <p:nvPr/>
      </p:nvGrpSpPr>
      <p:grpSpPr>
        <a:xfrm>
          <a:off x="0" y="0"/>
          <a:ext cx="0" cy="0"/>
          <a:chOff x="0" y="0"/>
          <a:chExt cx="0" cy="0"/>
        </a:xfrm>
      </p:grpSpPr>
      <p:sp>
        <p:nvSpPr>
          <p:cNvPr id="351" name="Google Shape;351;g36e99b90c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36e99b90c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Mel- task</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2" name="Shape 702"/>
        <p:cNvGrpSpPr/>
        <p:nvPr/>
      </p:nvGrpSpPr>
      <p:grpSpPr>
        <a:xfrm>
          <a:off x="0" y="0"/>
          <a:ext cx="0" cy="0"/>
          <a:chOff x="0" y="0"/>
          <a:chExt cx="0" cy="0"/>
        </a:xfrm>
      </p:grpSpPr>
      <p:sp>
        <p:nvSpPr>
          <p:cNvPr id="703" name="Google Shape;703;g36e0b1c821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4" name="Google Shape;704;g36e0b1c821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Mel- example</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9" name="Shape 709"/>
        <p:cNvGrpSpPr/>
        <p:nvPr/>
      </p:nvGrpSpPr>
      <p:grpSpPr>
        <a:xfrm>
          <a:off x="0" y="0"/>
          <a:ext cx="0" cy="0"/>
          <a:chOff x="0" y="0"/>
          <a:chExt cx="0" cy="0"/>
        </a:xfrm>
      </p:grpSpPr>
      <p:sp>
        <p:nvSpPr>
          <p:cNvPr id="710" name="Google Shape;710;g36e0b1c821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1" name="Google Shape;711;g36e0b1c821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4" name="Shape 714"/>
        <p:cNvGrpSpPr/>
        <p:nvPr/>
      </p:nvGrpSpPr>
      <p:grpSpPr>
        <a:xfrm>
          <a:off x="0" y="0"/>
          <a:ext cx="0" cy="0"/>
          <a:chOff x="0" y="0"/>
          <a:chExt cx="0" cy="0"/>
        </a:xfrm>
      </p:grpSpPr>
      <p:sp>
        <p:nvSpPr>
          <p:cNvPr id="715" name="Google Shape;715;g36e0b1c821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6" name="Google Shape;716;g36e0b1c821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Mel</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2" name="Shape 722"/>
        <p:cNvGrpSpPr/>
        <p:nvPr/>
      </p:nvGrpSpPr>
      <p:grpSpPr>
        <a:xfrm>
          <a:off x="0" y="0"/>
          <a:ext cx="0" cy="0"/>
          <a:chOff x="0" y="0"/>
          <a:chExt cx="0" cy="0"/>
        </a:xfrm>
      </p:grpSpPr>
      <p:sp>
        <p:nvSpPr>
          <p:cNvPr id="723" name="Google Shape;723;g36e0b1c821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4" name="Google Shape;724;g36e0b1c821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Mel/BreAnn</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1" name="Shape 731"/>
        <p:cNvGrpSpPr/>
        <p:nvPr/>
      </p:nvGrpSpPr>
      <p:grpSpPr>
        <a:xfrm>
          <a:off x="0" y="0"/>
          <a:ext cx="0" cy="0"/>
          <a:chOff x="0" y="0"/>
          <a:chExt cx="0" cy="0"/>
        </a:xfrm>
      </p:grpSpPr>
      <p:sp>
        <p:nvSpPr>
          <p:cNvPr id="732" name="Google Shape;732;g36e0b1c821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3" name="Google Shape;733;g36e0b1c821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BreAnn</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0" name="Shape 740"/>
        <p:cNvGrpSpPr/>
        <p:nvPr/>
      </p:nvGrpSpPr>
      <p:grpSpPr>
        <a:xfrm>
          <a:off x="0" y="0"/>
          <a:ext cx="0" cy="0"/>
          <a:chOff x="0" y="0"/>
          <a:chExt cx="0" cy="0"/>
        </a:xfrm>
      </p:grpSpPr>
      <p:sp>
        <p:nvSpPr>
          <p:cNvPr id="741" name="Google Shape;741;g36e0b1c821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2" name="Google Shape;742;g36e0b1c821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Mel</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6" name="Shape 746"/>
        <p:cNvGrpSpPr/>
        <p:nvPr/>
      </p:nvGrpSpPr>
      <p:grpSpPr>
        <a:xfrm>
          <a:off x="0" y="0"/>
          <a:ext cx="0" cy="0"/>
          <a:chOff x="0" y="0"/>
          <a:chExt cx="0" cy="0"/>
        </a:xfrm>
      </p:grpSpPr>
      <p:sp>
        <p:nvSpPr>
          <p:cNvPr id="747" name="Google Shape;747;g389f2d501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8" name="Google Shape;748;g389f2d501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King</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5" name="Shape 755"/>
        <p:cNvGrpSpPr/>
        <p:nvPr/>
      </p:nvGrpSpPr>
      <p:grpSpPr>
        <a:xfrm>
          <a:off x="0" y="0"/>
          <a:ext cx="0" cy="0"/>
          <a:chOff x="0" y="0"/>
          <a:chExt cx="0" cy="0"/>
        </a:xfrm>
      </p:grpSpPr>
      <p:sp>
        <p:nvSpPr>
          <p:cNvPr id="756" name="Google Shape;756;g31412ac23c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7" name="Google Shape;757;g31412ac23c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BreAnn/Mel split in half</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3" name="Shape 763"/>
        <p:cNvGrpSpPr/>
        <p:nvPr/>
      </p:nvGrpSpPr>
      <p:grpSpPr>
        <a:xfrm>
          <a:off x="0" y="0"/>
          <a:ext cx="0" cy="0"/>
          <a:chOff x="0" y="0"/>
          <a:chExt cx="0" cy="0"/>
        </a:xfrm>
      </p:grpSpPr>
      <p:sp>
        <p:nvSpPr>
          <p:cNvPr id="764" name="Google Shape;764;g36e99b90ce_2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5" name="Google Shape;765;g36e99b90ce_2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This is a Pear Deck Text Slide </a:t>
            </a:r>
            <a:endParaRPr/>
          </a:p>
          <a:p>
            <a:pPr indent="0" lvl="0" marL="0" rtl="0" algn="l">
              <a:spcBef>
                <a:spcPts val="0"/>
              </a:spcBef>
              <a:spcAft>
                <a:spcPts val="0"/>
              </a:spcAft>
              <a:buNone/>
            </a:pPr>
            <a:r>
              <a:rPr lang="en"/>
              <a:t>🍐 To edit the type of question, go back to the "Ask Students a Question" in the Pear Deck sidebar.</a:t>
            </a:r>
            <a:endParaRPr/>
          </a:p>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0" name="Shape 770"/>
        <p:cNvGrpSpPr/>
        <p:nvPr/>
      </p:nvGrpSpPr>
      <p:grpSpPr>
        <a:xfrm>
          <a:off x="0" y="0"/>
          <a:ext cx="0" cy="0"/>
          <a:chOff x="0" y="0"/>
          <a:chExt cx="0" cy="0"/>
        </a:xfrm>
      </p:grpSpPr>
      <p:sp>
        <p:nvSpPr>
          <p:cNvPr id="771" name="Google Shape;771;g36e99b90ce_2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2" name="Google Shape;772;g36e99b90ce_2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6" name="Shape 356"/>
        <p:cNvGrpSpPr/>
        <p:nvPr/>
      </p:nvGrpSpPr>
      <p:grpSpPr>
        <a:xfrm>
          <a:off x="0" y="0"/>
          <a:ext cx="0" cy="0"/>
          <a:chOff x="0" y="0"/>
          <a:chExt cx="0" cy="0"/>
        </a:xfrm>
      </p:grpSpPr>
      <p:sp>
        <p:nvSpPr>
          <p:cNvPr id="357" name="Google Shape;357;g36747a57f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36747a57f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This is a Pear Deck Draggable™ Slide. </a:t>
            </a:r>
            <a:endParaRPr/>
          </a:p>
          <a:p>
            <a:pPr indent="0" lvl="0" marL="0" rtl="0" algn="l">
              <a:spcBef>
                <a:spcPts val="0"/>
              </a:spcBef>
              <a:spcAft>
                <a:spcPts val="0"/>
              </a:spcAft>
              <a:buNone/>
            </a:pPr>
            <a:r>
              <a:rPr lang="en"/>
              <a:t>🍐  To edit the type of question, go back to the "Ask Students a Question" in the Pear Deck sidebar.</a:t>
            </a:r>
            <a:endParaRPr/>
          </a:p>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7" name="Shape 777"/>
        <p:cNvGrpSpPr/>
        <p:nvPr/>
      </p:nvGrpSpPr>
      <p:grpSpPr>
        <a:xfrm>
          <a:off x="0" y="0"/>
          <a:ext cx="0" cy="0"/>
          <a:chOff x="0" y="0"/>
          <a:chExt cx="0" cy="0"/>
        </a:xfrm>
      </p:grpSpPr>
      <p:sp>
        <p:nvSpPr>
          <p:cNvPr id="778" name="Google Shape;778;g36e99b90ce_1_9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9" name="Google Shape;779;g36e99b90ce_1_9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Auction</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2" name="Shape 782"/>
        <p:cNvGrpSpPr/>
        <p:nvPr/>
      </p:nvGrpSpPr>
      <p:grpSpPr>
        <a:xfrm>
          <a:off x="0" y="0"/>
          <a:ext cx="0" cy="0"/>
          <a:chOff x="0" y="0"/>
          <a:chExt cx="0" cy="0"/>
        </a:xfrm>
      </p:grpSpPr>
      <p:sp>
        <p:nvSpPr>
          <p:cNvPr id="783" name="Google Shape;783;g36e99b90ce_1_9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4" name="Google Shape;784;g36e99b90ce_1_9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something you want to use in your classroom?</a:t>
            </a:r>
            <a:endParaRPr/>
          </a:p>
          <a:p>
            <a:pPr indent="0" lvl="0" marL="0" rtl="0" algn="l">
              <a:spcBef>
                <a:spcPts val="0"/>
              </a:spcBef>
              <a:spcAft>
                <a:spcPts val="0"/>
              </a:spcAft>
              <a:buNone/>
            </a:pPr>
            <a:r>
              <a:rPr lang="en"/>
              <a:t>What questions do you have?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4" name="Shape 364"/>
        <p:cNvGrpSpPr/>
        <p:nvPr/>
      </p:nvGrpSpPr>
      <p:grpSpPr>
        <a:xfrm>
          <a:off x="0" y="0"/>
          <a:ext cx="0" cy="0"/>
          <a:chOff x="0" y="0"/>
          <a:chExt cx="0" cy="0"/>
        </a:xfrm>
      </p:grpSpPr>
      <p:sp>
        <p:nvSpPr>
          <p:cNvPr id="365" name="Google Shape;365;g36e99b90ce_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36e99b90ce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BreAnn- task, begin the dive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0" name="Shape 370"/>
        <p:cNvGrpSpPr/>
        <p:nvPr/>
      </p:nvGrpSpPr>
      <p:grpSpPr>
        <a:xfrm>
          <a:off x="0" y="0"/>
          <a:ext cx="0" cy="0"/>
          <a:chOff x="0" y="0"/>
          <a:chExt cx="0" cy="0"/>
        </a:xfrm>
      </p:grpSpPr>
      <p:sp>
        <p:nvSpPr>
          <p:cNvPr id="371" name="Google Shape;371;g36747a57f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36747a57f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This is a Pear Deck Text Slide </a:t>
            </a:r>
            <a:endParaRPr/>
          </a:p>
          <a:p>
            <a:pPr indent="0" lvl="0" marL="0" rtl="0" algn="l">
              <a:spcBef>
                <a:spcPts val="0"/>
              </a:spcBef>
              <a:spcAft>
                <a:spcPts val="0"/>
              </a:spcAft>
              <a:buNone/>
            </a:pPr>
            <a:r>
              <a:rPr lang="en"/>
              <a:t>🍐 To edit the type of question, go back to the "Ask Students a Question" in the Pear Deck sidebar.</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rot="10800000">
            <a:off x="4226100" y="2933550"/>
            <a:ext cx="691800" cy="3885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25" y="0"/>
            <a:ext cx="9144000" cy="312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411175" y="644300"/>
            <a:ext cx="8282400" cy="2109000"/>
          </a:xfrm>
          <a:prstGeom prst="rect">
            <a:avLst/>
          </a:prstGeom>
        </p:spPr>
        <p:txBody>
          <a:bodyPr anchorCtr="0" anchor="b" bIns="91425" lIns="91425" spcFirstLastPara="1" rIns="91425" wrap="square" tIns="91425"/>
          <a:lstStyle>
            <a:lvl1pPr lvl="0" rtl="0" algn="ctr">
              <a:spcBef>
                <a:spcPts val="0"/>
              </a:spcBef>
              <a:spcAft>
                <a:spcPts val="0"/>
              </a:spcAft>
              <a:buClr>
                <a:schemeClr val="lt1"/>
              </a:buClr>
              <a:buSzPts val="6000"/>
              <a:buNone/>
              <a:defRPr sz="6000">
                <a:solidFill>
                  <a:schemeClr val="lt1"/>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p:txBody>
      </p:sp>
      <p:sp>
        <p:nvSpPr>
          <p:cNvPr id="13" name="Google Shape;13;p2"/>
          <p:cNvSpPr txBox="1"/>
          <p:nvPr>
            <p:ph idx="1" type="subTitle"/>
          </p:nvPr>
        </p:nvSpPr>
        <p:spPr>
          <a:xfrm>
            <a:off x="411175" y="3398250"/>
            <a:ext cx="8282400" cy="1260600"/>
          </a:xfrm>
          <a:prstGeom prst="rect">
            <a:avLst/>
          </a:prstGeom>
        </p:spPr>
        <p:txBody>
          <a:bodyPr anchorCtr="0" anchor="ctr" bIns="91425" lIns="91425" spcFirstLastPara="1" rIns="91425" wrap="square" tIns="91425"/>
          <a:lstStyle>
            <a:lvl1pPr lvl="0" rtl="0" algn="ctr">
              <a:lnSpc>
                <a:spcPct val="100000"/>
              </a:lnSpc>
              <a:spcBef>
                <a:spcPts val="0"/>
              </a:spcBef>
              <a:spcAft>
                <a:spcPts val="0"/>
              </a:spcAft>
              <a:buSzPts val="3600"/>
              <a:buFont typeface="Oswald"/>
              <a:buNone/>
              <a:defRPr sz="3600">
                <a:latin typeface="Oswald"/>
                <a:ea typeface="Oswald"/>
                <a:cs typeface="Oswald"/>
                <a:sym typeface="Oswald"/>
              </a:defRPr>
            </a:lvl1pPr>
            <a:lvl2pPr lvl="1" rtl="0" algn="ctr">
              <a:lnSpc>
                <a:spcPct val="100000"/>
              </a:lnSpc>
              <a:spcBef>
                <a:spcPts val="0"/>
              </a:spcBef>
              <a:spcAft>
                <a:spcPts val="0"/>
              </a:spcAft>
              <a:buSzPts val="3600"/>
              <a:buFont typeface="Oswald"/>
              <a:buNone/>
              <a:defRPr sz="3600">
                <a:latin typeface="Oswald"/>
                <a:ea typeface="Oswald"/>
                <a:cs typeface="Oswald"/>
                <a:sym typeface="Oswald"/>
              </a:defRPr>
            </a:lvl2pPr>
            <a:lvl3pPr lvl="2" rtl="0" algn="ctr">
              <a:lnSpc>
                <a:spcPct val="100000"/>
              </a:lnSpc>
              <a:spcBef>
                <a:spcPts val="0"/>
              </a:spcBef>
              <a:spcAft>
                <a:spcPts val="0"/>
              </a:spcAft>
              <a:buSzPts val="3600"/>
              <a:buFont typeface="Oswald"/>
              <a:buNone/>
              <a:defRPr sz="3600">
                <a:latin typeface="Oswald"/>
                <a:ea typeface="Oswald"/>
                <a:cs typeface="Oswald"/>
                <a:sym typeface="Oswald"/>
              </a:defRPr>
            </a:lvl3pPr>
            <a:lvl4pPr lvl="3" rtl="0" algn="ctr">
              <a:lnSpc>
                <a:spcPct val="100000"/>
              </a:lnSpc>
              <a:spcBef>
                <a:spcPts val="0"/>
              </a:spcBef>
              <a:spcAft>
                <a:spcPts val="0"/>
              </a:spcAft>
              <a:buSzPts val="3600"/>
              <a:buFont typeface="Oswald"/>
              <a:buNone/>
              <a:defRPr sz="3600">
                <a:latin typeface="Oswald"/>
                <a:ea typeface="Oswald"/>
                <a:cs typeface="Oswald"/>
                <a:sym typeface="Oswald"/>
              </a:defRPr>
            </a:lvl4pPr>
            <a:lvl5pPr lvl="4" rtl="0" algn="ctr">
              <a:lnSpc>
                <a:spcPct val="100000"/>
              </a:lnSpc>
              <a:spcBef>
                <a:spcPts val="0"/>
              </a:spcBef>
              <a:spcAft>
                <a:spcPts val="0"/>
              </a:spcAft>
              <a:buSzPts val="3600"/>
              <a:buFont typeface="Oswald"/>
              <a:buNone/>
              <a:defRPr sz="3600">
                <a:latin typeface="Oswald"/>
                <a:ea typeface="Oswald"/>
                <a:cs typeface="Oswald"/>
                <a:sym typeface="Oswald"/>
              </a:defRPr>
            </a:lvl5pPr>
            <a:lvl6pPr lvl="5" rtl="0" algn="ctr">
              <a:lnSpc>
                <a:spcPct val="100000"/>
              </a:lnSpc>
              <a:spcBef>
                <a:spcPts val="0"/>
              </a:spcBef>
              <a:spcAft>
                <a:spcPts val="0"/>
              </a:spcAft>
              <a:buSzPts val="3600"/>
              <a:buFont typeface="Oswald"/>
              <a:buNone/>
              <a:defRPr sz="3600">
                <a:latin typeface="Oswald"/>
                <a:ea typeface="Oswald"/>
                <a:cs typeface="Oswald"/>
                <a:sym typeface="Oswald"/>
              </a:defRPr>
            </a:lvl6pPr>
            <a:lvl7pPr lvl="6" rtl="0" algn="ctr">
              <a:lnSpc>
                <a:spcPct val="100000"/>
              </a:lnSpc>
              <a:spcBef>
                <a:spcPts val="0"/>
              </a:spcBef>
              <a:spcAft>
                <a:spcPts val="0"/>
              </a:spcAft>
              <a:buSzPts val="3600"/>
              <a:buFont typeface="Oswald"/>
              <a:buNone/>
              <a:defRPr sz="3600">
                <a:latin typeface="Oswald"/>
                <a:ea typeface="Oswald"/>
                <a:cs typeface="Oswald"/>
                <a:sym typeface="Oswald"/>
              </a:defRPr>
            </a:lvl7pPr>
            <a:lvl8pPr lvl="7" rtl="0" algn="ctr">
              <a:lnSpc>
                <a:spcPct val="100000"/>
              </a:lnSpc>
              <a:spcBef>
                <a:spcPts val="0"/>
              </a:spcBef>
              <a:spcAft>
                <a:spcPts val="0"/>
              </a:spcAft>
              <a:buSzPts val="3600"/>
              <a:buFont typeface="Oswald"/>
              <a:buNone/>
              <a:defRPr sz="3600">
                <a:latin typeface="Oswald"/>
                <a:ea typeface="Oswald"/>
                <a:cs typeface="Oswald"/>
                <a:sym typeface="Oswald"/>
              </a:defRPr>
            </a:lvl8pPr>
            <a:lvl9pPr lvl="8" rtl="0" algn="ctr">
              <a:lnSpc>
                <a:spcPct val="100000"/>
              </a:lnSpc>
              <a:spcBef>
                <a:spcPts val="0"/>
              </a:spcBef>
              <a:spcAft>
                <a:spcPts val="0"/>
              </a:spcAft>
              <a:buSzPts val="3600"/>
              <a:buFont typeface="Oswald"/>
              <a:buNone/>
              <a:defRPr sz="3600">
                <a:latin typeface="Oswald"/>
                <a:ea typeface="Oswald"/>
                <a:cs typeface="Oswald"/>
                <a:sym typeface="Oswald"/>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51" name="Shape 51"/>
        <p:cNvGrpSpPr/>
        <p:nvPr/>
      </p:nvGrpSpPr>
      <p:grpSpPr>
        <a:xfrm>
          <a:off x="0" y="0"/>
          <a:ext cx="0" cy="0"/>
          <a:chOff x="0" y="0"/>
          <a:chExt cx="0" cy="0"/>
        </a:xfrm>
      </p:grpSpPr>
      <p:cxnSp>
        <p:nvCxnSpPr>
          <p:cNvPr id="52" name="Google Shape;52;p11"/>
          <p:cNvCxnSpPr/>
          <p:nvPr/>
        </p:nvCxnSpPr>
        <p:spPr>
          <a:xfrm>
            <a:off x="413275" y="2988275"/>
            <a:ext cx="910500" cy="0"/>
          </a:xfrm>
          <a:prstGeom prst="straightConnector1">
            <a:avLst/>
          </a:prstGeom>
          <a:noFill/>
          <a:ln cap="flat" cmpd="sng" w="28575">
            <a:solidFill>
              <a:schemeClr val="dk1"/>
            </a:solidFill>
            <a:prstDash val="lgDash"/>
            <a:round/>
            <a:headEnd len="sm" w="sm" type="none"/>
            <a:tailEnd len="sm" w="sm" type="none"/>
          </a:ln>
        </p:spPr>
      </p:cxnSp>
      <p:sp>
        <p:nvSpPr>
          <p:cNvPr id="53" name="Google Shape;53;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rtl="0">
              <a:spcBef>
                <a:spcPts val="0"/>
              </a:spcBef>
              <a:spcAft>
                <a:spcPts val="0"/>
              </a:spcAft>
              <a:buSzPts val="12000"/>
              <a:buNone/>
              <a:defRPr sz="12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54" name="Google Shape;54;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55" name="Google Shape;55;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6" name="Shape 56"/>
        <p:cNvGrpSpPr/>
        <p:nvPr/>
      </p:nvGrpSpPr>
      <p:grpSpPr>
        <a:xfrm>
          <a:off x="0" y="0"/>
          <a:ext cx="0" cy="0"/>
          <a:chOff x="0" y="0"/>
          <a:chExt cx="0" cy="0"/>
        </a:xfrm>
      </p:grpSpPr>
      <p:sp>
        <p:nvSpPr>
          <p:cNvPr id="57" name="Google Shape;57;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
  <p:cSld name="AUTOLAYOUT_1">
    <p:bg>
      <p:bgPr>
        <a:solidFill>
          <a:srgbClr val="FFFFFF"/>
        </a:solidFill>
      </p:bgPr>
    </p:bg>
    <p:spTree>
      <p:nvGrpSpPr>
        <p:cNvPr id="58" name="Shape 58"/>
        <p:cNvGrpSpPr/>
        <p:nvPr/>
      </p:nvGrpSpPr>
      <p:grpSpPr>
        <a:xfrm>
          <a:off x="0" y="0"/>
          <a:ext cx="0" cy="0"/>
          <a:chOff x="0" y="0"/>
          <a:chExt cx="0" cy="0"/>
        </a:xfrm>
      </p:grpSpPr>
      <p:sp>
        <p:nvSpPr>
          <p:cNvPr id="59" name="Google Shape;59;p13"/>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0" name="Google Shape;60;p13"/>
          <p:cNvGrpSpPr/>
          <p:nvPr/>
        </p:nvGrpSpPr>
        <p:grpSpPr>
          <a:xfrm>
            <a:off x="0" y="0"/>
            <a:ext cx="9144153" cy="5143624"/>
            <a:chOff x="-77" y="25"/>
            <a:chExt cx="9144153" cy="5143624"/>
          </a:xfrm>
        </p:grpSpPr>
        <p:sp>
          <p:nvSpPr>
            <p:cNvPr id="61" name="Google Shape;61;p13"/>
            <p:cNvSpPr/>
            <p:nvPr/>
          </p:nvSpPr>
          <p:spPr>
            <a:xfrm rot="-5400000">
              <a:off x="-47653" y="2190615"/>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3"/>
            <p:cNvSpPr/>
            <p:nvPr/>
          </p:nvSpPr>
          <p:spPr>
            <a:xfrm rot="-5400000">
              <a:off x="-47653" y="3047879"/>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3"/>
            <p:cNvSpPr/>
            <p:nvPr/>
          </p:nvSpPr>
          <p:spPr>
            <a:xfrm rot="-5400000">
              <a:off x="-47653" y="3905144"/>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3"/>
            <p:cNvSpPr/>
            <p:nvPr/>
          </p:nvSpPr>
          <p:spPr>
            <a:xfrm rot="-5400000">
              <a:off x="-47653" y="476185"/>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3"/>
            <p:cNvSpPr/>
            <p:nvPr/>
          </p:nvSpPr>
          <p:spPr>
            <a:xfrm rot="-5400000">
              <a:off x="-47653" y="1333449"/>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3"/>
            <p:cNvSpPr/>
            <p:nvPr/>
          </p:nvSpPr>
          <p:spPr>
            <a:xfrm rot="5400000">
              <a:off x="714198" y="1762155"/>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3"/>
            <p:cNvSpPr/>
            <p:nvPr/>
          </p:nvSpPr>
          <p:spPr>
            <a:xfrm rot="-5400000">
              <a:off x="714322" y="2190615"/>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3"/>
            <p:cNvSpPr/>
            <p:nvPr/>
          </p:nvSpPr>
          <p:spPr>
            <a:xfrm rot="5400000">
              <a:off x="714198" y="2619420"/>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3"/>
            <p:cNvSpPr/>
            <p:nvPr/>
          </p:nvSpPr>
          <p:spPr>
            <a:xfrm rot="-5400000">
              <a:off x="714322" y="3047879"/>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3"/>
            <p:cNvSpPr/>
            <p:nvPr/>
          </p:nvSpPr>
          <p:spPr>
            <a:xfrm rot="5400000">
              <a:off x="714198" y="3476684"/>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3"/>
            <p:cNvSpPr/>
            <p:nvPr/>
          </p:nvSpPr>
          <p:spPr>
            <a:xfrm rot="-5400000">
              <a:off x="714322" y="3905144"/>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3"/>
            <p:cNvSpPr/>
            <p:nvPr/>
          </p:nvSpPr>
          <p:spPr>
            <a:xfrm rot="5400000">
              <a:off x="714198" y="4333949"/>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3"/>
            <p:cNvSpPr/>
            <p:nvPr/>
          </p:nvSpPr>
          <p:spPr>
            <a:xfrm rot="5400000">
              <a:off x="714198" y="47725"/>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3"/>
            <p:cNvSpPr/>
            <p:nvPr/>
          </p:nvSpPr>
          <p:spPr>
            <a:xfrm rot="-5400000">
              <a:off x="714322" y="476185"/>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3"/>
            <p:cNvSpPr/>
            <p:nvPr/>
          </p:nvSpPr>
          <p:spPr>
            <a:xfrm rot="5400000">
              <a:off x="714198" y="904990"/>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3"/>
            <p:cNvSpPr/>
            <p:nvPr/>
          </p:nvSpPr>
          <p:spPr>
            <a:xfrm rot="-5400000">
              <a:off x="714322" y="1333449"/>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3"/>
            <p:cNvSpPr/>
            <p:nvPr/>
          </p:nvSpPr>
          <p:spPr>
            <a:xfrm rot="5400000">
              <a:off x="1476173" y="1762155"/>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3"/>
            <p:cNvSpPr/>
            <p:nvPr/>
          </p:nvSpPr>
          <p:spPr>
            <a:xfrm rot="-5400000">
              <a:off x="1476296" y="2190615"/>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3"/>
            <p:cNvSpPr/>
            <p:nvPr/>
          </p:nvSpPr>
          <p:spPr>
            <a:xfrm rot="5400000">
              <a:off x="1476173" y="2619420"/>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3"/>
            <p:cNvSpPr/>
            <p:nvPr/>
          </p:nvSpPr>
          <p:spPr>
            <a:xfrm rot="-5400000">
              <a:off x="1476296" y="3047879"/>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3"/>
            <p:cNvSpPr/>
            <p:nvPr/>
          </p:nvSpPr>
          <p:spPr>
            <a:xfrm rot="5400000">
              <a:off x="1476173" y="3476684"/>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3"/>
            <p:cNvSpPr/>
            <p:nvPr/>
          </p:nvSpPr>
          <p:spPr>
            <a:xfrm rot="-5400000">
              <a:off x="1476296" y="3905144"/>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3"/>
            <p:cNvSpPr/>
            <p:nvPr/>
          </p:nvSpPr>
          <p:spPr>
            <a:xfrm rot="5400000">
              <a:off x="1476173" y="4333949"/>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3"/>
            <p:cNvSpPr/>
            <p:nvPr/>
          </p:nvSpPr>
          <p:spPr>
            <a:xfrm rot="5400000">
              <a:off x="1476173" y="47725"/>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3"/>
            <p:cNvSpPr/>
            <p:nvPr/>
          </p:nvSpPr>
          <p:spPr>
            <a:xfrm rot="-5400000">
              <a:off x="1476296" y="476185"/>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3"/>
            <p:cNvSpPr/>
            <p:nvPr/>
          </p:nvSpPr>
          <p:spPr>
            <a:xfrm rot="5400000">
              <a:off x="1476173" y="904990"/>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3"/>
            <p:cNvSpPr/>
            <p:nvPr/>
          </p:nvSpPr>
          <p:spPr>
            <a:xfrm rot="-5400000">
              <a:off x="1476296" y="1333449"/>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3"/>
            <p:cNvSpPr/>
            <p:nvPr/>
          </p:nvSpPr>
          <p:spPr>
            <a:xfrm rot="5400000">
              <a:off x="2238147" y="1762155"/>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3"/>
            <p:cNvSpPr/>
            <p:nvPr/>
          </p:nvSpPr>
          <p:spPr>
            <a:xfrm rot="-5400000">
              <a:off x="2238271" y="2190615"/>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3"/>
            <p:cNvSpPr/>
            <p:nvPr/>
          </p:nvSpPr>
          <p:spPr>
            <a:xfrm rot="5400000">
              <a:off x="2238147" y="2619420"/>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3"/>
            <p:cNvSpPr/>
            <p:nvPr/>
          </p:nvSpPr>
          <p:spPr>
            <a:xfrm rot="-5400000">
              <a:off x="2238271" y="3047879"/>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3"/>
            <p:cNvSpPr/>
            <p:nvPr/>
          </p:nvSpPr>
          <p:spPr>
            <a:xfrm rot="5400000">
              <a:off x="2238147" y="3476684"/>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3"/>
            <p:cNvSpPr/>
            <p:nvPr/>
          </p:nvSpPr>
          <p:spPr>
            <a:xfrm rot="-5400000">
              <a:off x="2238271" y="3905144"/>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3"/>
            <p:cNvSpPr/>
            <p:nvPr/>
          </p:nvSpPr>
          <p:spPr>
            <a:xfrm rot="5400000">
              <a:off x="2238147" y="4333949"/>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3"/>
            <p:cNvSpPr/>
            <p:nvPr/>
          </p:nvSpPr>
          <p:spPr>
            <a:xfrm rot="5400000">
              <a:off x="2238147" y="47725"/>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3"/>
            <p:cNvSpPr/>
            <p:nvPr/>
          </p:nvSpPr>
          <p:spPr>
            <a:xfrm rot="-5400000">
              <a:off x="2238271" y="476185"/>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3"/>
            <p:cNvSpPr/>
            <p:nvPr/>
          </p:nvSpPr>
          <p:spPr>
            <a:xfrm rot="5400000">
              <a:off x="2238147" y="904990"/>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3"/>
            <p:cNvSpPr/>
            <p:nvPr/>
          </p:nvSpPr>
          <p:spPr>
            <a:xfrm rot="-5400000">
              <a:off x="2238271" y="1333449"/>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3"/>
            <p:cNvSpPr/>
            <p:nvPr/>
          </p:nvSpPr>
          <p:spPr>
            <a:xfrm rot="5400000">
              <a:off x="3000173" y="1762155"/>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3"/>
            <p:cNvSpPr/>
            <p:nvPr/>
          </p:nvSpPr>
          <p:spPr>
            <a:xfrm rot="-5400000">
              <a:off x="3000297" y="2190615"/>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3"/>
            <p:cNvSpPr/>
            <p:nvPr/>
          </p:nvSpPr>
          <p:spPr>
            <a:xfrm rot="5400000">
              <a:off x="3000173" y="2619420"/>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3"/>
            <p:cNvSpPr/>
            <p:nvPr/>
          </p:nvSpPr>
          <p:spPr>
            <a:xfrm rot="-5400000">
              <a:off x="3000297" y="3047879"/>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3"/>
            <p:cNvSpPr/>
            <p:nvPr/>
          </p:nvSpPr>
          <p:spPr>
            <a:xfrm rot="5400000">
              <a:off x="3000173" y="3476684"/>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3"/>
            <p:cNvSpPr/>
            <p:nvPr/>
          </p:nvSpPr>
          <p:spPr>
            <a:xfrm rot="-5400000">
              <a:off x="3000297" y="3905144"/>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3"/>
            <p:cNvSpPr/>
            <p:nvPr/>
          </p:nvSpPr>
          <p:spPr>
            <a:xfrm rot="5400000">
              <a:off x="3000173" y="4333949"/>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3"/>
            <p:cNvSpPr/>
            <p:nvPr/>
          </p:nvSpPr>
          <p:spPr>
            <a:xfrm rot="5400000">
              <a:off x="3000173" y="47725"/>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3"/>
            <p:cNvSpPr/>
            <p:nvPr/>
          </p:nvSpPr>
          <p:spPr>
            <a:xfrm rot="-5400000">
              <a:off x="3000297" y="476185"/>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3"/>
            <p:cNvSpPr/>
            <p:nvPr/>
          </p:nvSpPr>
          <p:spPr>
            <a:xfrm rot="5400000">
              <a:off x="3000173" y="904990"/>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3"/>
            <p:cNvSpPr/>
            <p:nvPr/>
          </p:nvSpPr>
          <p:spPr>
            <a:xfrm rot="-5400000">
              <a:off x="3000297" y="1333449"/>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3"/>
            <p:cNvSpPr/>
            <p:nvPr/>
          </p:nvSpPr>
          <p:spPr>
            <a:xfrm rot="5400000">
              <a:off x="3762251" y="1762155"/>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3"/>
            <p:cNvSpPr/>
            <p:nvPr/>
          </p:nvSpPr>
          <p:spPr>
            <a:xfrm rot="-5400000">
              <a:off x="3762374" y="2190615"/>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3"/>
            <p:cNvSpPr/>
            <p:nvPr/>
          </p:nvSpPr>
          <p:spPr>
            <a:xfrm rot="5400000">
              <a:off x="3762251" y="2619420"/>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3"/>
            <p:cNvSpPr/>
            <p:nvPr/>
          </p:nvSpPr>
          <p:spPr>
            <a:xfrm rot="-5400000">
              <a:off x="3762374" y="3047879"/>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3"/>
            <p:cNvSpPr/>
            <p:nvPr/>
          </p:nvSpPr>
          <p:spPr>
            <a:xfrm rot="5400000">
              <a:off x="3762251" y="3476684"/>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3"/>
            <p:cNvSpPr/>
            <p:nvPr/>
          </p:nvSpPr>
          <p:spPr>
            <a:xfrm rot="-5400000">
              <a:off x="3762374" y="3905144"/>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3"/>
            <p:cNvSpPr/>
            <p:nvPr/>
          </p:nvSpPr>
          <p:spPr>
            <a:xfrm rot="5400000">
              <a:off x="3762251" y="4333949"/>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3"/>
            <p:cNvSpPr/>
            <p:nvPr/>
          </p:nvSpPr>
          <p:spPr>
            <a:xfrm rot="5400000">
              <a:off x="3762251" y="47725"/>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3"/>
            <p:cNvSpPr/>
            <p:nvPr/>
          </p:nvSpPr>
          <p:spPr>
            <a:xfrm rot="-5400000">
              <a:off x="3762374" y="476185"/>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3"/>
            <p:cNvSpPr/>
            <p:nvPr/>
          </p:nvSpPr>
          <p:spPr>
            <a:xfrm rot="5400000">
              <a:off x="3762251" y="904990"/>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3"/>
            <p:cNvSpPr/>
            <p:nvPr/>
          </p:nvSpPr>
          <p:spPr>
            <a:xfrm rot="-5400000">
              <a:off x="3762374" y="1333449"/>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3"/>
            <p:cNvSpPr/>
            <p:nvPr/>
          </p:nvSpPr>
          <p:spPr>
            <a:xfrm rot="5400000">
              <a:off x="-47777" y="1762155"/>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3"/>
            <p:cNvSpPr/>
            <p:nvPr/>
          </p:nvSpPr>
          <p:spPr>
            <a:xfrm rot="5400000">
              <a:off x="-47777" y="2619420"/>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3"/>
            <p:cNvSpPr/>
            <p:nvPr/>
          </p:nvSpPr>
          <p:spPr>
            <a:xfrm rot="5400000">
              <a:off x="-47777" y="3476684"/>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3"/>
            <p:cNvSpPr/>
            <p:nvPr/>
          </p:nvSpPr>
          <p:spPr>
            <a:xfrm rot="5400000">
              <a:off x="-47777" y="4333949"/>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3"/>
            <p:cNvSpPr/>
            <p:nvPr/>
          </p:nvSpPr>
          <p:spPr>
            <a:xfrm rot="-5400000">
              <a:off x="166697" y="4548163"/>
              <a:ext cx="428700" cy="762000"/>
            </a:xfrm>
            <a:prstGeom prst="rtTriangle">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3"/>
            <p:cNvSpPr/>
            <p:nvPr/>
          </p:nvSpPr>
          <p:spPr>
            <a:xfrm rot="5400000">
              <a:off x="-47777" y="47725"/>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3"/>
            <p:cNvSpPr/>
            <p:nvPr/>
          </p:nvSpPr>
          <p:spPr>
            <a:xfrm rot="5400000">
              <a:off x="-47777" y="904990"/>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3"/>
            <p:cNvSpPr/>
            <p:nvPr/>
          </p:nvSpPr>
          <p:spPr>
            <a:xfrm flipH="1" rot="-5400000">
              <a:off x="166697" y="-166420"/>
              <a:ext cx="428700" cy="762000"/>
            </a:xfrm>
            <a:prstGeom prst="rtTriangle">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3"/>
            <p:cNvSpPr/>
            <p:nvPr/>
          </p:nvSpPr>
          <p:spPr>
            <a:xfrm rot="-5400000">
              <a:off x="928672" y="4548163"/>
              <a:ext cx="428700" cy="762000"/>
            </a:xfrm>
            <a:prstGeom prst="rtTriangle">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3"/>
            <p:cNvSpPr/>
            <p:nvPr/>
          </p:nvSpPr>
          <p:spPr>
            <a:xfrm flipH="1" rot="-5400000">
              <a:off x="928672" y="-166420"/>
              <a:ext cx="428700" cy="762000"/>
            </a:xfrm>
            <a:prstGeom prst="rtTriangle">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3"/>
            <p:cNvSpPr/>
            <p:nvPr/>
          </p:nvSpPr>
          <p:spPr>
            <a:xfrm rot="-5400000">
              <a:off x="1690646" y="4548163"/>
              <a:ext cx="428700" cy="762000"/>
            </a:xfrm>
            <a:prstGeom prst="rtTriangle">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3"/>
            <p:cNvSpPr/>
            <p:nvPr/>
          </p:nvSpPr>
          <p:spPr>
            <a:xfrm flipH="1" rot="-5400000">
              <a:off x="1690646" y="-166420"/>
              <a:ext cx="428700" cy="762000"/>
            </a:xfrm>
            <a:prstGeom prst="rtTriangle">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3"/>
            <p:cNvSpPr/>
            <p:nvPr/>
          </p:nvSpPr>
          <p:spPr>
            <a:xfrm rot="-5400000">
              <a:off x="2452621" y="4548163"/>
              <a:ext cx="428700" cy="762000"/>
            </a:xfrm>
            <a:prstGeom prst="rtTriangle">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3"/>
            <p:cNvSpPr/>
            <p:nvPr/>
          </p:nvSpPr>
          <p:spPr>
            <a:xfrm flipH="1" rot="-5400000">
              <a:off x="2452621" y="-166420"/>
              <a:ext cx="428700" cy="762000"/>
            </a:xfrm>
            <a:prstGeom prst="rtTriangle">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3"/>
            <p:cNvSpPr/>
            <p:nvPr/>
          </p:nvSpPr>
          <p:spPr>
            <a:xfrm rot="-5400000">
              <a:off x="3214647" y="4548163"/>
              <a:ext cx="428700" cy="762000"/>
            </a:xfrm>
            <a:prstGeom prst="rtTriangle">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3"/>
            <p:cNvSpPr/>
            <p:nvPr/>
          </p:nvSpPr>
          <p:spPr>
            <a:xfrm flipH="1" rot="-5400000">
              <a:off x="3214647" y="-166420"/>
              <a:ext cx="428700" cy="762000"/>
            </a:xfrm>
            <a:prstGeom prst="rtTriangle">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3"/>
            <p:cNvSpPr/>
            <p:nvPr/>
          </p:nvSpPr>
          <p:spPr>
            <a:xfrm rot="-5400000">
              <a:off x="3976724" y="4548163"/>
              <a:ext cx="428700" cy="762000"/>
            </a:xfrm>
            <a:prstGeom prst="rtTriangle">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3"/>
            <p:cNvSpPr/>
            <p:nvPr/>
          </p:nvSpPr>
          <p:spPr>
            <a:xfrm flipH="1" rot="-5400000">
              <a:off x="3976724" y="-166420"/>
              <a:ext cx="428700" cy="762000"/>
            </a:xfrm>
            <a:prstGeom prst="rtTriangle">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3"/>
            <p:cNvSpPr/>
            <p:nvPr/>
          </p:nvSpPr>
          <p:spPr>
            <a:xfrm rot="-5400000">
              <a:off x="4524349" y="2190615"/>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3"/>
            <p:cNvSpPr/>
            <p:nvPr/>
          </p:nvSpPr>
          <p:spPr>
            <a:xfrm rot="-5400000">
              <a:off x="4524349" y="3047879"/>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3"/>
            <p:cNvSpPr/>
            <p:nvPr/>
          </p:nvSpPr>
          <p:spPr>
            <a:xfrm rot="-5400000">
              <a:off x="4524349" y="3905144"/>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3"/>
            <p:cNvSpPr/>
            <p:nvPr/>
          </p:nvSpPr>
          <p:spPr>
            <a:xfrm rot="-5400000">
              <a:off x="4524349" y="476185"/>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3"/>
            <p:cNvSpPr/>
            <p:nvPr/>
          </p:nvSpPr>
          <p:spPr>
            <a:xfrm rot="-5400000">
              <a:off x="4524349" y="1333449"/>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3"/>
            <p:cNvSpPr/>
            <p:nvPr/>
          </p:nvSpPr>
          <p:spPr>
            <a:xfrm rot="5400000">
              <a:off x="5286200" y="1762155"/>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3"/>
            <p:cNvSpPr/>
            <p:nvPr/>
          </p:nvSpPr>
          <p:spPr>
            <a:xfrm rot="-5400000">
              <a:off x="5286324" y="2190615"/>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3"/>
            <p:cNvSpPr/>
            <p:nvPr/>
          </p:nvSpPr>
          <p:spPr>
            <a:xfrm rot="5400000">
              <a:off x="5286200" y="2619420"/>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3"/>
            <p:cNvSpPr/>
            <p:nvPr/>
          </p:nvSpPr>
          <p:spPr>
            <a:xfrm rot="-5400000">
              <a:off x="5286324" y="3047879"/>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3"/>
            <p:cNvSpPr/>
            <p:nvPr/>
          </p:nvSpPr>
          <p:spPr>
            <a:xfrm rot="5400000">
              <a:off x="5286200" y="3476684"/>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3"/>
            <p:cNvSpPr/>
            <p:nvPr/>
          </p:nvSpPr>
          <p:spPr>
            <a:xfrm rot="-5400000">
              <a:off x="5286324" y="3905144"/>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3"/>
            <p:cNvSpPr/>
            <p:nvPr/>
          </p:nvSpPr>
          <p:spPr>
            <a:xfrm rot="5400000">
              <a:off x="5286200" y="4333949"/>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3"/>
            <p:cNvSpPr/>
            <p:nvPr/>
          </p:nvSpPr>
          <p:spPr>
            <a:xfrm rot="5400000">
              <a:off x="5286200" y="47725"/>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3"/>
            <p:cNvSpPr/>
            <p:nvPr/>
          </p:nvSpPr>
          <p:spPr>
            <a:xfrm rot="-5400000">
              <a:off x="5286324" y="476185"/>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3"/>
            <p:cNvSpPr/>
            <p:nvPr/>
          </p:nvSpPr>
          <p:spPr>
            <a:xfrm rot="5400000">
              <a:off x="5286200" y="904990"/>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3"/>
            <p:cNvSpPr/>
            <p:nvPr/>
          </p:nvSpPr>
          <p:spPr>
            <a:xfrm rot="-5400000">
              <a:off x="5286324" y="1333449"/>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3"/>
            <p:cNvSpPr/>
            <p:nvPr/>
          </p:nvSpPr>
          <p:spPr>
            <a:xfrm rot="5400000">
              <a:off x="6048175" y="1762155"/>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3"/>
            <p:cNvSpPr/>
            <p:nvPr/>
          </p:nvSpPr>
          <p:spPr>
            <a:xfrm rot="-5400000">
              <a:off x="6048298" y="2190615"/>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3"/>
            <p:cNvSpPr/>
            <p:nvPr/>
          </p:nvSpPr>
          <p:spPr>
            <a:xfrm rot="5400000">
              <a:off x="6048175" y="2619420"/>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3"/>
            <p:cNvSpPr/>
            <p:nvPr/>
          </p:nvSpPr>
          <p:spPr>
            <a:xfrm rot="-5400000">
              <a:off x="6048298" y="3047879"/>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3"/>
            <p:cNvSpPr/>
            <p:nvPr/>
          </p:nvSpPr>
          <p:spPr>
            <a:xfrm rot="5400000">
              <a:off x="6048175" y="3476684"/>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3"/>
            <p:cNvSpPr/>
            <p:nvPr/>
          </p:nvSpPr>
          <p:spPr>
            <a:xfrm rot="-5400000">
              <a:off x="6048298" y="3905144"/>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3"/>
            <p:cNvSpPr/>
            <p:nvPr/>
          </p:nvSpPr>
          <p:spPr>
            <a:xfrm rot="5400000">
              <a:off x="6048175" y="4333949"/>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3"/>
            <p:cNvSpPr/>
            <p:nvPr/>
          </p:nvSpPr>
          <p:spPr>
            <a:xfrm rot="5400000">
              <a:off x="6048175" y="47725"/>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3"/>
            <p:cNvSpPr/>
            <p:nvPr/>
          </p:nvSpPr>
          <p:spPr>
            <a:xfrm rot="-5400000">
              <a:off x="6048298" y="476185"/>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3"/>
            <p:cNvSpPr/>
            <p:nvPr/>
          </p:nvSpPr>
          <p:spPr>
            <a:xfrm rot="5400000">
              <a:off x="6048175" y="904990"/>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3"/>
            <p:cNvSpPr/>
            <p:nvPr/>
          </p:nvSpPr>
          <p:spPr>
            <a:xfrm rot="-5400000">
              <a:off x="6048298" y="1333449"/>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3"/>
            <p:cNvSpPr/>
            <p:nvPr/>
          </p:nvSpPr>
          <p:spPr>
            <a:xfrm rot="5400000">
              <a:off x="6810149" y="1762155"/>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3"/>
            <p:cNvSpPr/>
            <p:nvPr/>
          </p:nvSpPr>
          <p:spPr>
            <a:xfrm rot="-5400000">
              <a:off x="6810273" y="2190615"/>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3"/>
            <p:cNvSpPr/>
            <p:nvPr/>
          </p:nvSpPr>
          <p:spPr>
            <a:xfrm rot="5400000">
              <a:off x="6810149" y="2619420"/>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3"/>
            <p:cNvSpPr/>
            <p:nvPr/>
          </p:nvSpPr>
          <p:spPr>
            <a:xfrm rot="-5400000">
              <a:off x="6810273" y="3047879"/>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3"/>
            <p:cNvSpPr/>
            <p:nvPr/>
          </p:nvSpPr>
          <p:spPr>
            <a:xfrm rot="5400000">
              <a:off x="6810149" y="3476684"/>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3"/>
            <p:cNvSpPr/>
            <p:nvPr/>
          </p:nvSpPr>
          <p:spPr>
            <a:xfrm rot="-5400000">
              <a:off x="6810273" y="3905144"/>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3"/>
            <p:cNvSpPr/>
            <p:nvPr/>
          </p:nvSpPr>
          <p:spPr>
            <a:xfrm rot="5400000">
              <a:off x="6810149" y="4333949"/>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3"/>
            <p:cNvSpPr/>
            <p:nvPr/>
          </p:nvSpPr>
          <p:spPr>
            <a:xfrm rot="5400000">
              <a:off x="6810149" y="47725"/>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3"/>
            <p:cNvSpPr/>
            <p:nvPr/>
          </p:nvSpPr>
          <p:spPr>
            <a:xfrm rot="-5400000">
              <a:off x="6810273" y="476185"/>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3"/>
            <p:cNvSpPr/>
            <p:nvPr/>
          </p:nvSpPr>
          <p:spPr>
            <a:xfrm rot="5400000">
              <a:off x="6810149" y="904990"/>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3"/>
            <p:cNvSpPr/>
            <p:nvPr/>
          </p:nvSpPr>
          <p:spPr>
            <a:xfrm rot="-5400000">
              <a:off x="6810273" y="1333449"/>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3"/>
            <p:cNvSpPr/>
            <p:nvPr/>
          </p:nvSpPr>
          <p:spPr>
            <a:xfrm rot="5400000">
              <a:off x="7572175" y="1762155"/>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3"/>
            <p:cNvSpPr/>
            <p:nvPr/>
          </p:nvSpPr>
          <p:spPr>
            <a:xfrm rot="-5400000">
              <a:off x="7572299" y="2190615"/>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3"/>
            <p:cNvSpPr/>
            <p:nvPr/>
          </p:nvSpPr>
          <p:spPr>
            <a:xfrm rot="5400000">
              <a:off x="7572175" y="2619420"/>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3"/>
            <p:cNvSpPr/>
            <p:nvPr/>
          </p:nvSpPr>
          <p:spPr>
            <a:xfrm rot="-5400000">
              <a:off x="7572299" y="3047879"/>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3"/>
            <p:cNvSpPr/>
            <p:nvPr/>
          </p:nvSpPr>
          <p:spPr>
            <a:xfrm rot="5400000">
              <a:off x="7572175" y="3476684"/>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3"/>
            <p:cNvSpPr/>
            <p:nvPr/>
          </p:nvSpPr>
          <p:spPr>
            <a:xfrm rot="-5400000">
              <a:off x="7572299" y="3905144"/>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3"/>
            <p:cNvSpPr/>
            <p:nvPr/>
          </p:nvSpPr>
          <p:spPr>
            <a:xfrm rot="5400000">
              <a:off x="7572175" y="4333949"/>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3"/>
            <p:cNvSpPr/>
            <p:nvPr/>
          </p:nvSpPr>
          <p:spPr>
            <a:xfrm rot="5400000">
              <a:off x="7572175" y="47725"/>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3"/>
            <p:cNvSpPr/>
            <p:nvPr/>
          </p:nvSpPr>
          <p:spPr>
            <a:xfrm rot="-5400000">
              <a:off x="7572299" y="476185"/>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3"/>
            <p:cNvSpPr/>
            <p:nvPr/>
          </p:nvSpPr>
          <p:spPr>
            <a:xfrm rot="5400000">
              <a:off x="7572175" y="904990"/>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3"/>
            <p:cNvSpPr/>
            <p:nvPr/>
          </p:nvSpPr>
          <p:spPr>
            <a:xfrm rot="-5400000">
              <a:off x="7572299" y="1333449"/>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3"/>
            <p:cNvSpPr/>
            <p:nvPr/>
          </p:nvSpPr>
          <p:spPr>
            <a:xfrm rot="5400000">
              <a:off x="8334253" y="1762155"/>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3"/>
            <p:cNvSpPr/>
            <p:nvPr/>
          </p:nvSpPr>
          <p:spPr>
            <a:xfrm rot="-5400000">
              <a:off x="8334377" y="2190615"/>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3"/>
            <p:cNvSpPr/>
            <p:nvPr/>
          </p:nvSpPr>
          <p:spPr>
            <a:xfrm rot="5400000">
              <a:off x="8334253" y="2619420"/>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3"/>
            <p:cNvSpPr/>
            <p:nvPr/>
          </p:nvSpPr>
          <p:spPr>
            <a:xfrm rot="-5400000">
              <a:off x="8334377" y="3047879"/>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3"/>
            <p:cNvSpPr/>
            <p:nvPr/>
          </p:nvSpPr>
          <p:spPr>
            <a:xfrm rot="5400000">
              <a:off x="8334253" y="3476684"/>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3"/>
            <p:cNvSpPr/>
            <p:nvPr/>
          </p:nvSpPr>
          <p:spPr>
            <a:xfrm rot="-5400000">
              <a:off x="8334377" y="3905144"/>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3"/>
            <p:cNvSpPr/>
            <p:nvPr/>
          </p:nvSpPr>
          <p:spPr>
            <a:xfrm rot="5400000">
              <a:off x="8334253" y="4333949"/>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3"/>
            <p:cNvSpPr/>
            <p:nvPr/>
          </p:nvSpPr>
          <p:spPr>
            <a:xfrm rot="5400000">
              <a:off x="8334253" y="47725"/>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3"/>
            <p:cNvSpPr/>
            <p:nvPr/>
          </p:nvSpPr>
          <p:spPr>
            <a:xfrm rot="-5400000">
              <a:off x="8334377" y="476185"/>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3"/>
            <p:cNvSpPr/>
            <p:nvPr/>
          </p:nvSpPr>
          <p:spPr>
            <a:xfrm rot="5400000">
              <a:off x="8334253" y="904990"/>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3"/>
            <p:cNvSpPr/>
            <p:nvPr/>
          </p:nvSpPr>
          <p:spPr>
            <a:xfrm rot="-5400000">
              <a:off x="8334377" y="1333449"/>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3"/>
            <p:cNvSpPr/>
            <p:nvPr/>
          </p:nvSpPr>
          <p:spPr>
            <a:xfrm rot="5400000">
              <a:off x="4524225" y="1762155"/>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3"/>
            <p:cNvSpPr/>
            <p:nvPr/>
          </p:nvSpPr>
          <p:spPr>
            <a:xfrm rot="5400000">
              <a:off x="4524225" y="2619420"/>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3"/>
            <p:cNvSpPr/>
            <p:nvPr/>
          </p:nvSpPr>
          <p:spPr>
            <a:xfrm rot="5400000">
              <a:off x="4524225" y="3476684"/>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3"/>
            <p:cNvSpPr/>
            <p:nvPr/>
          </p:nvSpPr>
          <p:spPr>
            <a:xfrm rot="5400000">
              <a:off x="4524225" y="4333949"/>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3"/>
            <p:cNvSpPr/>
            <p:nvPr/>
          </p:nvSpPr>
          <p:spPr>
            <a:xfrm rot="-5400000">
              <a:off x="4738699" y="4548163"/>
              <a:ext cx="428700" cy="762000"/>
            </a:xfrm>
            <a:prstGeom prst="rtTriangle">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3"/>
            <p:cNvSpPr/>
            <p:nvPr/>
          </p:nvSpPr>
          <p:spPr>
            <a:xfrm rot="5400000">
              <a:off x="4524225" y="47725"/>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3"/>
            <p:cNvSpPr/>
            <p:nvPr/>
          </p:nvSpPr>
          <p:spPr>
            <a:xfrm rot="5400000">
              <a:off x="4524225" y="904990"/>
              <a:ext cx="857400" cy="762000"/>
            </a:xfrm>
            <a:prstGeom prst="triangle">
              <a:avLst>
                <a:gd fmla="val 50000" name="adj"/>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3"/>
            <p:cNvSpPr/>
            <p:nvPr/>
          </p:nvSpPr>
          <p:spPr>
            <a:xfrm flipH="1" rot="-5400000">
              <a:off x="4738699" y="-166420"/>
              <a:ext cx="428700" cy="762000"/>
            </a:xfrm>
            <a:prstGeom prst="rtTriangle">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3"/>
            <p:cNvSpPr/>
            <p:nvPr/>
          </p:nvSpPr>
          <p:spPr>
            <a:xfrm rot="-5400000">
              <a:off x="5500674" y="4548163"/>
              <a:ext cx="428700" cy="762000"/>
            </a:xfrm>
            <a:prstGeom prst="rtTriangle">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3"/>
            <p:cNvSpPr/>
            <p:nvPr/>
          </p:nvSpPr>
          <p:spPr>
            <a:xfrm flipH="1" rot="-5400000">
              <a:off x="5500674" y="-166420"/>
              <a:ext cx="428700" cy="762000"/>
            </a:xfrm>
            <a:prstGeom prst="rtTriangle">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3"/>
            <p:cNvSpPr/>
            <p:nvPr/>
          </p:nvSpPr>
          <p:spPr>
            <a:xfrm rot="-5400000">
              <a:off x="6262648" y="4548163"/>
              <a:ext cx="428700" cy="762000"/>
            </a:xfrm>
            <a:prstGeom prst="rtTriangle">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3"/>
            <p:cNvSpPr/>
            <p:nvPr/>
          </p:nvSpPr>
          <p:spPr>
            <a:xfrm flipH="1" rot="-5400000">
              <a:off x="6262648" y="-166420"/>
              <a:ext cx="428700" cy="762000"/>
            </a:xfrm>
            <a:prstGeom prst="rtTriangle">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3"/>
            <p:cNvSpPr/>
            <p:nvPr/>
          </p:nvSpPr>
          <p:spPr>
            <a:xfrm rot="-5400000">
              <a:off x="7024623" y="4548163"/>
              <a:ext cx="428700" cy="762000"/>
            </a:xfrm>
            <a:prstGeom prst="rtTriangle">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3"/>
            <p:cNvSpPr/>
            <p:nvPr/>
          </p:nvSpPr>
          <p:spPr>
            <a:xfrm flipH="1" rot="-5400000">
              <a:off x="7024623" y="-166420"/>
              <a:ext cx="428700" cy="762000"/>
            </a:xfrm>
            <a:prstGeom prst="rtTriangle">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3"/>
            <p:cNvSpPr/>
            <p:nvPr/>
          </p:nvSpPr>
          <p:spPr>
            <a:xfrm rot="-5400000">
              <a:off x="7786649" y="4548163"/>
              <a:ext cx="428700" cy="762000"/>
            </a:xfrm>
            <a:prstGeom prst="rtTriangle">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3"/>
            <p:cNvSpPr/>
            <p:nvPr/>
          </p:nvSpPr>
          <p:spPr>
            <a:xfrm flipH="1" rot="-5400000">
              <a:off x="7786649" y="-166420"/>
              <a:ext cx="428700" cy="762000"/>
            </a:xfrm>
            <a:prstGeom prst="rtTriangle">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3"/>
            <p:cNvSpPr/>
            <p:nvPr/>
          </p:nvSpPr>
          <p:spPr>
            <a:xfrm rot="-5400000">
              <a:off x="8548727" y="4548163"/>
              <a:ext cx="428700" cy="762000"/>
            </a:xfrm>
            <a:prstGeom prst="rtTriangle">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3"/>
            <p:cNvSpPr/>
            <p:nvPr/>
          </p:nvSpPr>
          <p:spPr>
            <a:xfrm flipH="1" rot="-5400000">
              <a:off x="8548727" y="-166420"/>
              <a:ext cx="428700" cy="762000"/>
            </a:xfrm>
            <a:prstGeom prst="rtTriangle">
              <a:avLst/>
            </a:prstGeom>
            <a:solidFill>
              <a:schemeClr val="dk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7" name="Google Shape;217;p13"/>
          <p:cNvSpPr/>
          <p:nvPr/>
        </p:nvSpPr>
        <p:spPr>
          <a:xfrm>
            <a:off x="1525050" y="1293850"/>
            <a:ext cx="6093900" cy="2555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3"/>
          <p:cNvSpPr txBox="1"/>
          <p:nvPr>
            <p:ph type="title"/>
          </p:nvPr>
        </p:nvSpPr>
        <p:spPr>
          <a:xfrm>
            <a:off x="1876575" y="1668150"/>
            <a:ext cx="5391000" cy="1184700"/>
          </a:xfrm>
          <a:prstGeom prst="rect">
            <a:avLst/>
          </a:prstGeom>
          <a:noFill/>
        </p:spPr>
        <p:txBody>
          <a:bodyPr anchorCtr="0" anchor="b" bIns="91425" lIns="91425" spcFirstLastPara="1" rIns="91425" wrap="square" tIns="91425"/>
          <a:lstStyle>
            <a:lvl1pPr lvl="0" rtl="0" algn="ctr">
              <a:lnSpc>
                <a:spcPct val="100000"/>
              </a:lnSpc>
              <a:spcBef>
                <a:spcPts val="0"/>
              </a:spcBef>
              <a:spcAft>
                <a:spcPts val="0"/>
              </a:spcAft>
              <a:buNone/>
              <a:defRPr b="1" sz="3200">
                <a:solidFill>
                  <a:srgbClr val="212121"/>
                </a:solidFill>
              </a:defRPr>
            </a:lvl1pPr>
            <a:lvl2pPr lvl="1" rtl="0" algn="ctr">
              <a:lnSpc>
                <a:spcPct val="100000"/>
              </a:lnSpc>
              <a:spcBef>
                <a:spcPts val="0"/>
              </a:spcBef>
              <a:spcAft>
                <a:spcPts val="0"/>
              </a:spcAft>
              <a:buNone/>
              <a:defRPr b="1" sz="3200">
                <a:solidFill>
                  <a:srgbClr val="212121"/>
                </a:solidFill>
              </a:defRPr>
            </a:lvl2pPr>
            <a:lvl3pPr lvl="2" rtl="0" algn="ctr">
              <a:lnSpc>
                <a:spcPct val="100000"/>
              </a:lnSpc>
              <a:spcBef>
                <a:spcPts val="0"/>
              </a:spcBef>
              <a:spcAft>
                <a:spcPts val="0"/>
              </a:spcAft>
              <a:buNone/>
              <a:defRPr b="1" sz="3200">
                <a:solidFill>
                  <a:srgbClr val="212121"/>
                </a:solidFill>
              </a:defRPr>
            </a:lvl3pPr>
            <a:lvl4pPr lvl="3" rtl="0" algn="ctr">
              <a:lnSpc>
                <a:spcPct val="100000"/>
              </a:lnSpc>
              <a:spcBef>
                <a:spcPts val="0"/>
              </a:spcBef>
              <a:spcAft>
                <a:spcPts val="0"/>
              </a:spcAft>
              <a:buNone/>
              <a:defRPr b="1" sz="3200">
                <a:solidFill>
                  <a:srgbClr val="212121"/>
                </a:solidFill>
              </a:defRPr>
            </a:lvl4pPr>
            <a:lvl5pPr lvl="4" rtl="0" algn="ctr">
              <a:lnSpc>
                <a:spcPct val="100000"/>
              </a:lnSpc>
              <a:spcBef>
                <a:spcPts val="0"/>
              </a:spcBef>
              <a:spcAft>
                <a:spcPts val="0"/>
              </a:spcAft>
              <a:buNone/>
              <a:defRPr b="1" sz="3200">
                <a:solidFill>
                  <a:srgbClr val="212121"/>
                </a:solidFill>
              </a:defRPr>
            </a:lvl5pPr>
            <a:lvl6pPr lvl="5" rtl="0" algn="ctr">
              <a:lnSpc>
                <a:spcPct val="100000"/>
              </a:lnSpc>
              <a:spcBef>
                <a:spcPts val="0"/>
              </a:spcBef>
              <a:spcAft>
                <a:spcPts val="0"/>
              </a:spcAft>
              <a:buNone/>
              <a:defRPr b="1" sz="3200">
                <a:solidFill>
                  <a:srgbClr val="212121"/>
                </a:solidFill>
              </a:defRPr>
            </a:lvl6pPr>
            <a:lvl7pPr lvl="6" rtl="0" algn="ctr">
              <a:lnSpc>
                <a:spcPct val="100000"/>
              </a:lnSpc>
              <a:spcBef>
                <a:spcPts val="0"/>
              </a:spcBef>
              <a:spcAft>
                <a:spcPts val="0"/>
              </a:spcAft>
              <a:buNone/>
              <a:defRPr b="1" sz="3200">
                <a:solidFill>
                  <a:srgbClr val="212121"/>
                </a:solidFill>
              </a:defRPr>
            </a:lvl7pPr>
            <a:lvl8pPr lvl="7" rtl="0" algn="ctr">
              <a:lnSpc>
                <a:spcPct val="100000"/>
              </a:lnSpc>
              <a:spcBef>
                <a:spcPts val="0"/>
              </a:spcBef>
              <a:spcAft>
                <a:spcPts val="0"/>
              </a:spcAft>
              <a:buNone/>
              <a:defRPr b="1" sz="3200">
                <a:solidFill>
                  <a:srgbClr val="212121"/>
                </a:solidFill>
              </a:defRPr>
            </a:lvl8pPr>
            <a:lvl9pPr lvl="8" rtl="0" algn="ctr">
              <a:lnSpc>
                <a:spcPct val="100000"/>
              </a:lnSpc>
              <a:spcBef>
                <a:spcPts val="0"/>
              </a:spcBef>
              <a:spcAft>
                <a:spcPts val="0"/>
              </a:spcAft>
              <a:buNone/>
              <a:defRPr b="1" sz="3200">
                <a:solidFill>
                  <a:srgbClr val="212121"/>
                </a:solidFill>
              </a:defRPr>
            </a:lvl9pPr>
          </a:lstStyle>
          <a:p/>
        </p:txBody>
      </p:sp>
      <p:sp>
        <p:nvSpPr>
          <p:cNvPr id="219" name="Google Shape;219;p13"/>
          <p:cNvSpPr txBox="1"/>
          <p:nvPr>
            <p:ph idx="1" type="subTitle"/>
          </p:nvPr>
        </p:nvSpPr>
        <p:spPr>
          <a:xfrm>
            <a:off x="1876575" y="2930428"/>
            <a:ext cx="5391000" cy="601500"/>
          </a:xfrm>
          <a:prstGeom prst="rect">
            <a:avLst/>
          </a:prstGeom>
          <a:noFill/>
        </p:spPr>
        <p:txBody>
          <a:bodyPr anchorCtr="0" anchor="t" bIns="91425" lIns="91425" spcFirstLastPara="1" rIns="91425" wrap="square" tIns="91425"/>
          <a:lstStyle>
            <a:lvl1pPr lvl="0" rtl="0" algn="ctr">
              <a:lnSpc>
                <a:spcPct val="100000"/>
              </a:lnSpc>
              <a:spcBef>
                <a:spcPts val="0"/>
              </a:spcBef>
              <a:spcAft>
                <a:spcPts val="0"/>
              </a:spcAft>
              <a:buClr>
                <a:srgbClr val="616161"/>
              </a:buClr>
              <a:buSzPts val="2100"/>
              <a:buNone/>
              <a:defRPr sz="2100">
                <a:solidFill>
                  <a:srgbClr val="616161"/>
                </a:solidFill>
                <a:latin typeface="Oswald"/>
                <a:ea typeface="Oswald"/>
                <a:cs typeface="Oswald"/>
                <a:sym typeface="Oswald"/>
              </a:defRPr>
            </a:lvl1pPr>
            <a:lvl2pPr lvl="1" rtl="0" algn="ctr">
              <a:lnSpc>
                <a:spcPct val="100000"/>
              </a:lnSpc>
              <a:spcBef>
                <a:spcPts val="0"/>
              </a:spcBef>
              <a:spcAft>
                <a:spcPts val="0"/>
              </a:spcAft>
              <a:buClr>
                <a:srgbClr val="616161"/>
              </a:buClr>
              <a:buSzPts val="2100"/>
              <a:buNone/>
              <a:defRPr sz="2100">
                <a:solidFill>
                  <a:srgbClr val="616161"/>
                </a:solidFill>
                <a:latin typeface="Oswald"/>
                <a:ea typeface="Oswald"/>
                <a:cs typeface="Oswald"/>
                <a:sym typeface="Oswald"/>
              </a:defRPr>
            </a:lvl2pPr>
            <a:lvl3pPr lvl="2" rtl="0" algn="ctr">
              <a:lnSpc>
                <a:spcPct val="100000"/>
              </a:lnSpc>
              <a:spcBef>
                <a:spcPts val="0"/>
              </a:spcBef>
              <a:spcAft>
                <a:spcPts val="0"/>
              </a:spcAft>
              <a:buClr>
                <a:srgbClr val="616161"/>
              </a:buClr>
              <a:buSzPts val="2100"/>
              <a:buNone/>
              <a:defRPr sz="2100">
                <a:solidFill>
                  <a:srgbClr val="616161"/>
                </a:solidFill>
                <a:latin typeface="Oswald"/>
                <a:ea typeface="Oswald"/>
                <a:cs typeface="Oswald"/>
                <a:sym typeface="Oswald"/>
              </a:defRPr>
            </a:lvl3pPr>
            <a:lvl4pPr lvl="3" rtl="0" algn="ctr">
              <a:lnSpc>
                <a:spcPct val="100000"/>
              </a:lnSpc>
              <a:spcBef>
                <a:spcPts val="0"/>
              </a:spcBef>
              <a:spcAft>
                <a:spcPts val="0"/>
              </a:spcAft>
              <a:buClr>
                <a:srgbClr val="616161"/>
              </a:buClr>
              <a:buSzPts val="2100"/>
              <a:buNone/>
              <a:defRPr sz="2100">
                <a:solidFill>
                  <a:srgbClr val="616161"/>
                </a:solidFill>
                <a:latin typeface="Oswald"/>
                <a:ea typeface="Oswald"/>
                <a:cs typeface="Oswald"/>
                <a:sym typeface="Oswald"/>
              </a:defRPr>
            </a:lvl4pPr>
            <a:lvl5pPr lvl="4" rtl="0" algn="ctr">
              <a:lnSpc>
                <a:spcPct val="100000"/>
              </a:lnSpc>
              <a:spcBef>
                <a:spcPts val="0"/>
              </a:spcBef>
              <a:spcAft>
                <a:spcPts val="0"/>
              </a:spcAft>
              <a:buClr>
                <a:srgbClr val="616161"/>
              </a:buClr>
              <a:buSzPts val="2100"/>
              <a:buNone/>
              <a:defRPr sz="2100">
                <a:solidFill>
                  <a:srgbClr val="616161"/>
                </a:solidFill>
                <a:latin typeface="Oswald"/>
                <a:ea typeface="Oswald"/>
                <a:cs typeface="Oswald"/>
                <a:sym typeface="Oswald"/>
              </a:defRPr>
            </a:lvl5pPr>
            <a:lvl6pPr lvl="5" rtl="0" algn="ctr">
              <a:lnSpc>
                <a:spcPct val="100000"/>
              </a:lnSpc>
              <a:spcBef>
                <a:spcPts val="0"/>
              </a:spcBef>
              <a:spcAft>
                <a:spcPts val="0"/>
              </a:spcAft>
              <a:buClr>
                <a:srgbClr val="616161"/>
              </a:buClr>
              <a:buSzPts val="2100"/>
              <a:buNone/>
              <a:defRPr sz="2100">
                <a:solidFill>
                  <a:srgbClr val="616161"/>
                </a:solidFill>
                <a:latin typeface="Oswald"/>
                <a:ea typeface="Oswald"/>
                <a:cs typeface="Oswald"/>
                <a:sym typeface="Oswald"/>
              </a:defRPr>
            </a:lvl6pPr>
            <a:lvl7pPr lvl="6" rtl="0" algn="ctr">
              <a:lnSpc>
                <a:spcPct val="100000"/>
              </a:lnSpc>
              <a:spcBef>
                <a:spcPts val="0"/>
              </a:spcBef>
              <a:spcAft>
                <a:spcPts val="0"/>
              </a:spcAft>
              <a:buClr>
                <a:srgbClr val="616161"/>
              </a:buClr>
              <a:buSzPts val="2100"/>
              <a:buNone/>
              <a:defRPr sz="2100">
                <a:solidFill>
                  <a:srgbClr val="616161"/>
                </a:solidFill>
                <a:latin typeface="Oswald"/>
                <a:ea typeface="Oswald"/>
                <a:cs typeface="Oswald"/>
                <a:sym typeface="Oswald"/>
              </a:defRPr>
            </a:lvl7pPr>
            <a:lvl8pPr lvl="7" rtl="0" algn="ctr">
              <a:lnSpc>
                <a:spcPct val="100000"/>
              </a:lnSpc>
              <a:spcBef>
                <a:spcPts val="0"/>
              </a:spcBef>
              <a:spcAft>
                <a:spcPts val="0"/>
              </a:spcAft>
              <a:buClr>
                <a:srgbClr val="616161"/>
              </a:buClr>
              <a:buSzPts val="2100"/>
              <a:buNone/>
              <a:defRPr sz="2100">
                <a:solidFill>
                  <a:srgbClr val="616161"/>
                </a:solidFill>
                <a:latin typeface="Oswald"/>
                <a:ea typeface="Oswald"/>
                <a:cs typeface="Oswald"/>
                <a:sym typeface="Oswald"/>
              </a:defRPr>
            </a:lvl8pPr>
            <a:lvl9pPr lvl="8" rtl="0" algn="ctr">
              <a:lnSpc>
                <a:spcPct val="100000"/>
              </a:lnSpc>
              <a:spcBef>
                <a:spcPts val="0"/>
              </a:spcBef>
              <a:spcAft>
                <a:spcPts val="0"/>
              </a:spcAft>
              <a:buClr>
                <a:srgbClr val="616161"/>
              </a:buClr>
              <a:buSzPts val="2100"/>
              <a:buNone/>
              <a:defRPr sz="2100">
                <a:solidFill>
                  <a:srgbClr val="616161"/>
                </a:solidFill>
                <a:latin typeface="Oswald"/>
                <a:ea typeface="Oswald"/>
                <a:cs typeface="Oswald"/>
                <a:sym typeface="Oswald"/>
              </a:defRPr>
            </a:lvl9pPr>
          </a:lstStyle>
          <a:p/>
        </p:txBody>
      </p:sp>
      <p:sp>
        <p:nvSpPr>
          <p:cNvPr id="220" name="Google Shape;220;p13"/>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rtl="0" algn="r">
              <a:lnSpc>
                <a:spcPct val="100000"/>
              </a:lnSpc>
              <a:spcAft>
                <a:spcPts val="0"/>
              </a:spcAft>
              <a:buNone/>
              <a:defRPr sz="1000">
                <a:solidFill>
                  <a:srgbClr val="616161"/>
                </a:solidFill>
              </a:defRPr>
            </a:lvl1pPr>
            <a:lvl2pPr lvl="1" rtl="0" algn="r">
              <a:lnSpc>
                <a:spcPct val="100000"/>
              </a:lnSpc>
              <a:spcAft>
                <a:spcPts val="0"/>
              </a:spcAft>
              <a:buNone/>
              <a:defRPr sz="1000">
                <a:solidFill>
                  <a:srgbClr val="616161"/>
                </a:solidFill>
              </a:defRPr>
            </a:lvl2pPr>
            <a:lvl3pPr lvl="2" rtl="0" algn="r">
              <a:lnSpc>
                <a:spcPct val="100000"/>
              </a:lnSpc>
              <a:spcAft>
                <a:spcPts val="0"/>
              </a:spcAft>
              <a:buNone/>
              <a:defRPr sz="1000">
                <a:solidFill>
                  <a:srgbClr val="616161"/>
                </a:solidFill>
              </a:defRPr>
            </a:lvl3pPr>
            <a:lvl4pPr lvl="3" rtl="0" algn="r">
              <a:lnSpc>
                <a:spcPct val="100000"/>
              </a:lnSpc>
              <a:spcAft>
                <a:spcPts val="0"/>
              </a:spcAft>
              <a:buNone/>
              <a:defRPr sz="1000">
                <a:solidFill>
                  <a:srgbClr val="616161"/>
                </a:solidFill>
              </a:defRPr>
            </a:lvl4pPr>
            <a:lvl5pPr lvl="4" rtl="0" algn="r">
              <a:lnSpc>
                <a:spcPct val="100000"/>
              </a:lnSpc>
              <a:spcAft>
                <a:spcPts val="0"/>
              </a:spcAft>
              <a:buNone/>
              <a:defRPr sz="1000">
                <a:solidFill>
                  <a:srgbClr val="616161"/>
                </a:solidFill>
              </a:defRPr>
            </a:lvl5pPr>
            <a:lvl6pPr lvl="5" rtl="0" algn="r">
              <a:lnSpc>
                <a:spcPct val="100000"/>
              </a:lnSpc>
              <a:spcAft>
                <a:spcPts val="0"/>
              </a:spcAft>
              <a:buNone/>
              <a:defRPr sz="1000">
                <a:solidFill>
                  <a:srgbClr val="616161"/>
                </a:solidFill>
              </a:defRPr>
            </a:lvl6pPr>
            <a:lvl7pPr lvl="6" rtl="0" algn="r">
              <a:lnSpc>
                <a:spcPct val="100000"/>
              </a:lnSpc>
              <a:spcAft>
                <a:spcPts val="0"/>
              </a:spcAft>
              <a:buNone/>
              <a:defRPr sz="1000">
                <a:solidFill>
                  <a:srgbClr val="616161"/>
                </a:solidFill>
              </a:defRPr>
            </a:lvl7pPr>
            <a:lvl8pPr lvl="7" rtl="0" algn="r">
              <a:lnSpc>
                <a:spcPct val="100000"/>
              </a:lnSpc>
              <a:spcAft>
                <a:spcPts val="0"/>
              </a:spcAft>
              <a:buNone/>
              <a:defRPr sz="1000">
                <a:solidFill>
                  <a:srgbClr val="616161"/>
                </a:solidFill>
              </a:defRPr>
            </a:lvl8pPr>
            <a:lvl9pPr lvl="8" rtl="0" algn="r">
              <a:lnSpc>
                <a:spcPct val="100000"/>
              </a:lnSpc>
              <a:spcAft>
                <a:spcPts val="0"/>
              </a:spcAft>
              <a:buNone/>
              <a:defRPr sz="1000">
                <a:solidFill>
                  <a:srgbClr val="61616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225" name="Shape 225"/>
        <p:cNvGrpSpPr/>
        <p:nvPr/>
      </p:nvGrpSpPr>
      <p:grpSpPr>
        <a:xfrm>
          <a:off x="0" y="0"/>
          <a:ext cx="0" cy="0"/>
          <a:chOff x="0" y="0"/>
          <a:chExt cx="0" cy="0"/>
        </a:xfrm>
      </p:grpSpPr>
      <p:grpSp>
        <p:nvGrpSpPr>
          <p:cNvPr id="226" name="Google Shape;226;p15"/>
          <p:cNvGrpSpPr/>
          <p:nvPr/>
        </p:nvGrpSpPr>
        <p:grpSpPr>
          <a:xfrm>
            <a:off x="4350279" y="2855377"/>
            <a:ext cx="443589" cy="105632"/>
            <a:chOff x="4137525" y="2915950"/>
            <a:chExt cx="869100" cy="207000"/>
          </a:xfrm>
        </p:grpSpPr>
        <p:sp>
          <p:nvSpPr>
            <p:cNvPr id="227" name="Google Shape;227;p15"/>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5"/>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5"/>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0" name="Google Shape;230;p15"/>
          <p:cNvSpPr txBox="1"/>
          <p:nvPr>
            <p:ph type="ctrTitle"/>
          </p:nvPr>
        </p:nvSpPr>
        <p:spPr>
          <a:xfrm>
            <a:off x="671258" y="990800"/>
            <a:ext cx="7801500" cy="1730100"/>
          </a:xfrm>
          <a:prstGeom prst="rect">
            <a:avLst/>
          </a:prstGeom>
        </p:spPr>
        <p:txBody>
          <a:bodyPr anchorCtr="0" anchor="b" bIns="91425" lIns="91425" spcFirstLastPara="1" rIns="91425" wrap="square" tIns="91425"/>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231" name="Google Shape;231;p15"/>
          <p:cNvSpPr txBox="1"/>
          <p:nvPr>
            <p:ph idx="1" type="subTitle"/>
          </p:nvPr>
        </p:nvSpPr>
        <p:spPr>
          <a:xfrm>
            <a:off x="671250" y="3174876"/>
            <a:ext cx="7801500" cy="7926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32" name="Google Shape;232;p15"/>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33" name="Shape 233"/>
        <p:cNvGrpSpPr/>
        <p:nvPr/>
      </p:nvGrpSpPr>
      <p:grpSpPr>
        <a:xfrm>
          <a:off x="0" y="0"/>
          <a:ext cx="0" cy="0"/>
          <a:chOff x="0" y="0"/>
          <a:chExt cx="0" cy="0"/>
        </a:xfrm>
      </p:grpSpPr>
      <p:sp>
        <p:nvSpPr>
          <p:cNvPr id="234" name="Google Shape;234;p16"/>
          <p:cNvSpPr txBox="1"/>
          <p:nvPr>
            <p:ph type="title"/>
          </p:nvPr>
        </p:nvSpPr>
        <p:spPr>
          <a:xfrm>
            <a:off x="671250" y="2141250"/>
            <a:ext cx="7852200" cy="861000"/>
          </a:xfrm>
          <a:prstGeom prst="rect">
            <a:avLst/>
          </a:prstGeom>
        </p:spPr>
        <p:txBody>
          <a:bodyPr anchorCtr="0" anchor="ctr" bIns="91425" lIns="91425" spcFirstLastPara="1" rIns="91425" wrap="square" tIns="91425"/>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35" name="Google Shape;235;p16"/>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36" name="Shape 236"/>
        <p:cNvGrpSpPr/>
        <p:nvPr/>
      </p:nvGrpSpPr>
      <p:grpSpPr>
        <a:xfrm>
          <a:off x="0" y="0"/>
          <a:ext cx="0" cy="0"/>
          <a:chOff x="0" y="0"/>
          <a:chExt cx="0" cy="0"/>
        </a:xfrm>
      </p:grpSpPr>
      <p:sp>
        <p:nvSpPr>
          <p:cNvPr id="237" name="Google Shape;237;p17"/>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38" name="Google Shape;238;p17"/>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39" name="Google Shape;239;p17"/>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40" name="Shape 240"/>
        <p:cNvGrpSpPr/>
        <p:nvPr/>
      </p:nvGrpSpPr>
      <p:grpSpPr>
        <a:xfrm>
          <a:off x="0" y="0"/>
          <a:ext cx="0" cy="0"/>
          <a:chOff x="0" y="0"/>
          <a:chExt cx="0" cy="0"/>
        </a:xfrm>
      </p:grpSpPr>
      <p:sp>
        <p:nvSpPr>
          <p:cNvPr id="241" name="Google Shape;241;p18"/>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42" name="Google Shape;242;p18"/>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43" name="Google Shape;243;p18"/>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44" name="Google Shape;244;p18"/>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45" name="Shape 245"/>
        <p:cNvGrpSpPr/>
        <p:nvPr/>
      </p:nvGrpSpPr>
      <p:grpSpPr>
        <a:xfrm>
          <a:off x="0" y="0"/>
          <a:ext cx="0" cy="0"/>
          <a:chOff x="0" y="0"/>
          <a:chExt cx="0" cy="0"/>
        </a:xfrm>
      </p:grpSpPr>
      <p:sp>
        <p:nvSpPr>
          <p:cNvPr id="246" name="Google Shape;246;p19"/>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47" name="Google Shape;247;p19"/>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48" name="Shape 248"/>
        <p:cNvGrpSpPr/>
        <p:nvPr/>
      </p:nvGrpSpPr>
      <p:grpSpPr>
        <a:xfrm>
          <a:off x="0" y="0"/>
          <a:ext cx="0" cy="0"/>
          <a:chOff x="0" y="0"/>
          <a:chExt cx="0" cy="0"/>
        </a:xfrm>
      </p:grpSpPr>
      <p:sp>
        <p:nvSpPr>
          <p:cNvPr id="249" name="Google Shape;249;p20"/>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50" name="Google Shape;250;p20"/>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51" name="Google Shape;251;p20"/>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lt2"/>
        </a:solidFill>
      </p:bgPr>
    </p:bg>
    <p:spTree>
      <p:nvGrpSpPr>
        <p:cNvPr id="252" name="Shape 252"/>
        <p:cNvGrpSpPr/>
        <p:nvPr/>
      </p:nvGrpSpPr>
      <p:grpSpPr>
        <a:xfrm>
          <a:off x="0" y="0"/>
          <a:ext cx="0" cy="0"/>
          <a:chOff x="0" y="0"/>
          <a:chExt cx="0" cy="0"/>
        </a:xfrm>
      </p:grpSpPr>
      <p:sp>
        <p:nvSpPr>
          <p:cNvPr id="253" name="Google Shape;253;p21"/>
          <p:cNvSpPr txBox="1"/>
          <p:nvPr>
            <p:ph type="title"/>
          </p:nvPr>
        </p:nvSpPr>
        <p:spPr>
          <a:xfrm>
            <a:off x="490250" y="526350"/>
            <a:ext cx="6227100" cy="4090800"/>
          </a:xfrm>
          <a:prstGeom prst="rect">
            <a:avLst/>
          </a:prstGeom>
        </p:spPr>
        <p:txBody>
          <a:bodyPr anchorCtr="0" anchor="ctr" bIns="91425" lIns="91425" spcFirstLastPara="1" rIns="91425" wrap="square" tIns="91425"/>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254" name="Google Shape;254;p21"/>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5" name="Shape 15"/>
        <p:cNvGrpSpPr/>
        <p:nvPr/>
      </p:nvGrpSpPr>
      <p:grpSpPr>
        <a:xfrm>
          <a:off x="0" y="0"/>
          <a:ext cx="0" cy="0"/>
          <a:chOff x="0" y="0"/>
          <a:chExt cx="0" cy="0"/>
        </a:xfrm>
      </p:grpSpPr>
      <p:sp>
        <p:nvSpPr>
          <p:cNvPr id="16" name="Google Shape;16;p3"/>
          <p:cNvSpPr/>
          <p:nvPr/>
        </p:nvSpPr>
        <p:spPr>
          <a:xfrm>
            <a:off x="0" y="1567350"/>
            <a:ext cx="9144000" cy="20088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txBox="1"/>
          <p:nvPr>
            <p:ph type="title"/>
          </p:nvPr>
        </p:nvSpPr>
        <p:spPr>
          <a:xfrm>
            <a:off x="430800" y="1889700"/>
            <a:ext cx="8282400" cy="1516500"/>
          </a:xfrm>
          <a:prstGeom prst="rect">
            <a:avLst/>
          </a:prstGeom>
        </p:spPr>
        <p:txBody>
          <a:bodyPr anchorCtr="0" anchor="ctr" bIns="91425" lIns="91425" spcFirstLastPara="1" rIns="91425" wrap="square" tIns="91425"/>
          <a:lstStyle>
            <a:lvl1pPr lvl="0" rtl="0" algn="ctr">
              <a:spcBef>
                <a:spcPts val="0"/>
              </a:spcBef>
              <a:spcAft>
                <a:spcPts val="0"/>
              </a:spcAft>
              <a:buClr>
                <a:schemeClr val="lt1"/>
              </a:buClr>
              <a:buSzPts val="3600"/>
              <a:buNone/>
              <a:defRPr sz="3600">
                <a:solidFill>
                  <a:schemeClr val="lt1"/>
                </a:solidFill>
              </a:defRPr>
            </a:lvl1pPr>
            <a:lvl2pPr lvl="1" rtl="0" algn="ctr">
              <a:spcBef>
                <a:spcPts val="0"/>
              </a:spcBef>
              <a:spcAft>
                <a:spcPts val="0"/>
              </a:spcAft>
              <a:buClr>
                <a:schemeClr val="lt1"/>
              </a:buClr>
              <a:buSzPts val="3600"/>
              <a:buNone/>
              <a:defRPr sz="3600">
                <a:solidFill>
                  <a:schemeClr val="lt1"/>
                </a:solidFill>
              </a:defRPr>
            </a:lvl2pPr>
            <a:lvl3pPr lvl="2" rtl="0" algn="ctr">
              <a:spcBef>
                <a:spcPts val="0"/>
              </a:spcBef>
              <a:spcAft>
                <a:spcPts val="0"/>
              </a:spcAft>
              <a:buClr>
                <a:schemeClr val="lt1"/>
              </a:buClr>
              <a:buSzPts val="3600"/>
              <a:buNone/>
              <a:defRPr sz="3600">
                <a:solidFill>
                  <a:schemeClr val="lt1"/>
                </a:solidFill>
              </a:defRPr>
            </a:lvl3pPr>
            <a:lvl4pPr lvl="3" rtl="0" algn="ctr">
              <a:spcBef>
                <a:spcPts val="0"/>
              </a:spcBef>
              <a:spcAft>
                <a:spcPts val="0"/>
              </a:spcAft>
              <a:buClr>
                <a:schemeClr val="lt1"/>
              </a:buClr>
              <a:buSzPts val="3600"/>
              <a:buNone/>
              <a:defRPr sz="3600">
                <a:solidFill>
                  <a:schemeClr val="lt1"/>
                </a:solidFill>
              </a:defRPr>
            </a:lvl4pPr>
            <a:lvl5pPr lvl="4" rtl="0" algn="ctr">
              <a:spcBef>
                <a:spcPts val="0"/>
              </a:spcBef>
              <a:spcAft>
                <a:spcPts val="0"/>
              </a:spcAft>
              <a:buClr>
                <a:schemeClr val="lt1"/>
              </a:buClr>
              <a:buSzPts val="3600"/>
              <a:buNone/>
              <a:defRPr sz="3600">
                <a:solidFill>
                  <a:schemeClr val="lt1"/>
                </a:solidFill>
              </a:defRPr>
            </a:lvl5pPr>
            <a:lvl6pPr lvl="5" rtl="0" algn="ctr">
              <a:spcBef>
                <a:spcPts val="0"/>
              </a:spcBef>
              <a:spcAft>
                <a:spcPts val="0"/>
              </a:spcAft>
              <a:buClr>
                <a:schemeClr val="lt1"/>
              </a:buClr>
              <a:buSzPts val="3600"/>
              <a:buNone/>
              <a:defRPr sz="3600">
                <a:solidFill>
                  <a:schemeClr val="lt1"/>
                </a:solidFill>
              </a:defRPr>
            </a:lvl6pPr>
            <a:lvl7pPr lvl="6" rtl="0" algn="ctr">
              <a:spcBef>
                <a:spcPts val="0"/>
              </a:spcBef>
              <a:spcAft>
                <a:spcPts val="0"/>
              </a:spcAft>
              <a:buClr>
                <a:schemeClr val="lt1"/>
              </a:buClr>
              <a:buSzPts val="3600"/>
              <a:buNone/>
              <a:defRPr sz="3600">
                <a:solidFill>
                  <a:schemeClr val="lt1"/>
                </a:solidFill>
              </a:defRPr>
            </a:lvl7pPr>
            <a:lvl8pPr lvl="7" rtl="0" algn="ctr">
              <a:spcBef>
                <a:spcPts val="0"/>
              </a:spcBef>
              <a:spcAft>
                <a:spcPts val="0"/>
              </a:spcAft>
              <a:buClr>
                <a:schemeClr val="lt1"/>
              </a:buClr>
              <a:buSzPts val="3600"/>
              <a:buNone/>
              <a:defRPr sz="3600">
                <a:solidFill>
                  <a:schemeClr val="lt1"/>
                </a:solidFill>
              </a:defRPr>
            </a:lvl8pPr>
            <a:lvl9pPr lvl="8" rtl="0" algn="ctr">
              <a:spcBef>
                <a:spcPts val="0"/>
              </a:spcBef>
              <a:spcAft>
                <a:spcPts val="0"/>
              </a:spcAft>
              <a:buClr>
                <a:schemeClr val="lt1"/>
              </a:buClr>
              <a:buSzPts val="3600"/>
              <a:buNone/>
              <a:defRPr sz="3600">
                <a:solidFill>
                  <a:schemeClr val="lt1"/>
                </a:solidFill>
              </a:defRPr>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255" name="Shape 255"/>
        <p:cNvGrpSpPr/>
        <p:nvPr/>
      </p:nvGrpSpPr>
      <p:grpSpPr>
        <a:xfrm>
          <a:off x="0" y="0"/>
          <a:ext cx="0" cy="0"/>
          <a:chOff x="0" y="0"/>
          <a:chExt cx="0" cy="0"/>
        </a:xfrm>
      </p:grpSpPr>
      <p:sp>
        <p:nvSpPr>
          <p:cNvPr id="256" name="Google Shape;256;p22"/>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57" name="Google Shape;257;p22"/>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258" name="Google Shape;258;p22"/>
          <p:cNvSpPr txBox="1"/>
          <p:nvPr>
            <p:ph type="title"/>
          </p:nvPr>
        </p:nvSpPr>
        <p:spPr>
          <a:xfrm>
            <a:off x="265500" y="1081400"/>
            <a:ext cx="4045200" cy="1710300"/>
          </a:xfrm>
          <a:prstGeom prst="rect">
            <a:avLst/>
          </a:prstGeom>
        </p:spPr>
        <p:txBody>
          <a:bodyPr anchorCtr="0" anchor="b" bIns="91425" lIns="91425" spcFirstLastPara="1" rIns="91425" wrap="square" tIns="91425"/>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59" name="Google Shape;259;p22"/>
          <p:cNvSpPr txBox="1"/>
          <p:nvPr>
            <p:ph idx="1" type="subTitle"/>
          </p:nvPr>
        </p:nvSpPr>
        <p:spPr>
          <a:xfrm>
            <a:off x="265500" y="2845201"/>
            <a:ext cx="4045200" cy="13455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Clr>
                <a:schemeClr val="dk1"/>
              </a:buClr>
              <a:buSzPts val="2100"/>
              <a:buNone/>
              <a:defRPr sz="21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None/>
              <a:defRPr sz="2100">
                <a:solidFill>
                  <a:schemeClr val="dk1"/>
                </a:solidFill>
              </a:defRPr>
            </a:lvl4pPr>
            <a:lvl5pPr lvl="4" rtl="0" algn="ctr">
              <a:lnSpc>
                <a:spcPct val="100000"/>
              </a:lnSpc>
              <a:spcBef>
                <a:spcPts val="0"/>
              </a:spcBef>
              <a:spcAft>
                <a:spcPts val="0"/>
              </a:spcAft>
              <a:buClr>
                <a:schemeClr val="dk1"/>
              </a:buClr>
              <a:buSzPts val="2100"/>
              <a:buNone/>
              <a:defRPr sz="2100">
                <a:solidFill>
                  <a:schemeClr val="dk1"/>
                </a:solidFill>
              </a:defRPr>
            </a:lvl5pPr>
            <a:lvl6pPr lvl="5" rtl="0" algn="ctr">
              <a:lnSpc>
                <a:spcPct val="100000"/>
              </a:lnSpc>
              <a:spcBef>
                <a:spcPts val="0"/>
              </a:spcBef>
              <a:spcAft>
                <a:spcPts val="0"/>
              </a:spcAft>
              <a:buClr>
                <a:schemeClr val="dk1"/>
              </a:buClr>
              <a:buSzPts val="2100"/>
              <a:buNone/>
              <a:defRPr sz="2100">
                <a:solidFill>
                  <a:schemeClr val="dk1"/>
                </a:solidFill>
              </a:defRPr>
            </a:lvl6pPr>
            <a:lvl7pPr lvl="6" rtl="0" algn="ctr">
              <a:lnSpc>
                <a:spcPct val="100000"/>
              </a:lnSpc>
              <a:spcBef>
                <a:spcPts val="0"/>
              </a:spcBef>
              <a:spcAft>
                <a:spcPts val="0"/>
              </a:spcAft>
              <a:buClr>
                <a:schemeClr val="dk1"/>
              </a:buClr>
              <a:buSzPts val="2100"/>
              <a:buNone/>
              <a:defRPr sz="2100">
                <a:solidFill>
                  <a:schemeClr val="dk1"/>
                </a:solidFill>
              </a:defRPr>
            </a:lvl7pPr>
            <a:lvl8pPr lvl="7" rtl="0" algn="ctr">
              <a:lnSpc>
                <a:spcPct val="100000"/>
              </a:lnSpc>
              <a:spcBef>
                <a:spcPts val="0"/>
              </a:spcBef>
              <a:spcAft>
                <a:spcPts val="0"/>
              </a:spcAft>
              <a:buClr>
                <a:schemeClr val="dk1"/>
              </a:buClr>
              <a:buSzPts val="2100"/>
              <a:buNone/>
              <a:defRPr sz="2100">
                <a:solidFill>
                  <a:schemeClr val="dk1"/>
                </a:solidFill>
              </a:defRPr>
            </a:lvl8pPr>
            <a:lvl9pPr lvl="8" rtl="0" algn="ctr">
              <a:lnSpc>
                <a:spcPct val="100000"/>
              </a:lnSpc>
              <a:spcBef>
                <a:spcPts val="0"/>
              </a:spcBef>
              <a:spcAft>
                <a:spcPts val="0"/>
              </a:spcAft>
              <a:buClr>
                <a:schemeClr val="dk1"/>
              </a:buClr>
              <a:buSzPts val="2100"/>
              <a:buNone/>
              <a:defRPr sz="2100">
                <a:solidFill>
                  <a:schemeClr val="dk1"/>
                </a:solidFill>
              </a:defRPr>
            </a:lvl9pPr>
          </a:lstStyle>
          <a:p/>
        </p:txBody>
      </p:sp>
      <p:sp>
        <p:nvSpPr>
          <p:cNvPr id="260" name="Google Shape;260;p22"/>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261" name="Google Shape;261;p2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262" name="Shape 262"/>
        <p:cNvGrpSpPr/>
        <p:nvPr/>
      </p:nvGrpSpPr>
      <p:grpSpPr>
        <a:xfrm>
          <a:off x="0" y="0"/>
          <a:ext cx="0" cy="0"/>
          <a:chOff x="0" y="0"/>
          <a:chExt cx="0" cy="0"/>
        </a:xfrm>
      </p:grpSpPr>
      <p:sp>
        <p:nvSpPr>
          <p:cNvPr id="263" name="Google Shape;263;p23"/>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264" name="Google Shape;264;p23"/>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265" name="Shape 265"/>
        <p:cNvGrpSpPr/>
        <p:nvPr/>
      </p:nvGrpSpPr>
      <p:grpSpPr>
        <a:xfrm>
          <a:off x="0" y="0"/>
          <a:ext cx="0" cy="0"/>
          <a:chOff x="0" y="0"/>
          <a:chExt cx="0" cy="0"/>
        </a:xfrm>
      </p:grpSpPr>
      <p:sp>
        <p:nvSpPr>
          <p:cNvPr id="266" name="Google Shape;266;p24"/>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67" name="Google Shape;267;p24"/>
          <p:cNvSpPr txBox="1"/>
          <p:nvPr>
            <p:ph idx="1" type="body"/>
          </p:nvPr>
        </p:nvSpPr>
        <p:spPr>
          <a:xfrm>
            <a:off x="311700" y="3228425"/>
            <a:ext cx="8520600" cy="13008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268" name="Google Shape;268;p24"/>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69" name="Shape 269"/>
        <p:cNvGrpSpPr/>
        <p:nvPr/>
      </p:nvGrpSpPr>
      <p:grpSpPr>
        <a:xfrm>
          <a:off x="0" y="0"/>
          <a:ext cx="0" cy="0"/>
          <a:chOff x="0" y="0"/>
          <a:chExt cx="0" cy="0"/>
        </a:xfrm>
      </p:grpSpPr>
      <p:sp>
        <p:nvSpPr>
          <p:cNvPr id="270" name="Google Shape;270;p25"/>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275" name="Shape 275"/>
        <p:cNvGrpSpPr/>
        <p:nvPr/>
      </p:nvGrpSpPr>
      <p:grpSpPr>
        <a:xfrm>
          <a:off x="0" y="0"/>
          <a:ext cx="0" cy="0"/>
          <a:chOff x="0" y="0"/>
          <a:chExt cx="0" cy="0"/>
        </a:xfrm>
      </p:grpSpPr>
      <p:sp>
        <p:nvSpPr>
          <p:cNvPr id="276" name="Google Shape;276;p27"/>
          <p:cNvSpPr/>
          <p:nvPr/>
        </p:nvSpPr>
        <p:spPr>
          <a:xfrm>
            <a:off x="2749050" y="748800"/>
            <a:ext cx="3645900" cy="36459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7"/>
          <p:cNvSpPr/>
          <p:nvPr/>
        </p:nvSpPr>
        <p:spPr>
          <a:xfrm>
            <a:off x="2992950" y="992700"/>
            <a:ext cx="3158100" cy="3158100"/>
          </a:xfrm>
          <a:prstGeom prst="rect">
            <a:avLst/>
          </a:prstGeom>
          <a:noFill/>
          <a:ln cap="flat" cmpd="sng" w="28575">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7"/>
          <p:cNvSpPr txBox="1"/>
          <p:nvPr>
            <p:ph type="ctrTitle"/>
          </p:nvPr>
        </p:nvSpPr>
        <p:spPr>
          <a:xfrm>
            <a:off x="3096250" y="1627200"/>
            <a:ext cx="2951400" cy="1584300"/>
          </a:xfrm>
          <a:prstGeom prst="rect">
            <a:avLst/>
          </a:prstGeom>
        </p:spPr>
        <p:txBody>
          <a:bodyPr anchorCtr="0" anchor="ctr" bIns="91425" lIns="91425" spcFirstLastPara="1" rIns="91425" wrap="square" tIns="91425"/>
          <a:lstStyle>
            <a:lvl1pPr lvl="0" rtl="0" algn="ctr">
              <a:spcBef>
                <a:spcPts val="0"/>
              </a:spcBef>
              <a:spcAft>
                <a:spcPts val="0"/>
              </a:spcAft>
              <a:buClr>
                <a:schemeClr val="lt1"/>
              </a:buClr>
              <a:buSzPts val="3200"/>
              <a:buFont typeface="Lato"/>
              <a:buNone/>
              <a:defRPr>
                <a:solidFill>
                  <a:schemeClr val="lt1"/>
                </a:solidFill>
                <a:latin typeface="Lato"/>
                <a:ea typeface="Lato"/>
                <a:cs typeface="Lato"/>
                <a:sym typeface="Lato"/>
              </a:defRPr>
            </a:lvl1pPr>
            <a:lvl2pPr lvl="1" rtl="0" algn="ctr">
              <a:spcBef>
                <a:spcPts val="0"/>
              </a:spcBef>
              <a:spcAft>
                <a:spcPts val="0"/>
              </a:spcAft>
              <a:buClr>
                <a:schemeClr val="lt1"/>
              </a:buClr>
              <a:buSzPts val="3200"/>
              <a:buFont typeface="Lato"/>
              <a:buNone/>
              <a:defRPr>
                <a:solidFill>
                  <a:schemeClr val="lt1"/>
                </a:solidFill>
                <a:latin typeface="Lato"/>
                <a:ea typeface="Lato"/>
                <a:cs typeface="Lato"/>
                <a:sym typeface="Lato"/>
              </a:defRPr>
            </a:lvl2pPr>
            <a:lvl3pPr lvl="2" rtl="0" algn="ctr">
              <a:spcBef>
                <a:spcPts val="0"/>
              </a:spcBef>
              <a:spcAft>
                <a:spcPts val="0"/>
              </a:spcAft>
              <a:buClr>
                <a:schemeClr val="lt1"/>
              </a:buClr>
              <a:buSzPts val="3200"/>
              <a:buFont typeface="Lato"/>
              <a:buNone/>
              <a:defRPr>
                <a:solidFill>
                  <a:schemeClr val="lt1"/>
                </a:solidFill>
                <a:latin typeface="Lato"/>
                <a:ea typeface="Lato"/>
                <a:cs typeface="Lato"/>
                <a:sym typeface="Lato"/>
              </a:defRPr>
            </a:lvl3pPr>
            <a:lvl4pPr lvl="3" rtl="0" algn="ctr">
              <a:spcBef>
                <a:spcPts val="0"/>
              </a:spcBef>
              <a:spcAft>
                <a:spcPts val="0"/>
              </a:spcAft>
              <a:buClr>
                <a:schemeClr val="lt1"/>
              </a:buClr>
              <a:buSzPts val="3200"/>
              <a:buFont typeface="Lato"/>
              <a:buNone/>
              <a:defRPr>
                <a:solidFill>
                  <a:schemeClr val="lt1"/>
                </a:solidFill>
                <a:latin typeface="Lato"/>
                <a:ea typeface="Lato"/>
                <a:cs typeface="Lato"/>
                <a:sym typeface="Lato"/>
              </a:defRPr>
            </a:lvl4pPr>
            <a:lvl5pPr lvl="4" rtl="0" algn="ctr">
              <a:spcBef>
                <a:spcPts val="0"/>
              </a:spcBef>
              <a:spcAft>
                <a:spcPts val="0"/>
              </a:spcAft>
              <a:buClr>
                <a:schemeClr val="lt1"/>
              </a:buClr>
              <a:buSzPts val="3200"/>
              <a:buFont typeface="Lato"/>
              <a:buNone/>
              <a:defRPr>
                <a:solidFill>
                  <a:schemeClr val="lt1"/>
                </a:solidFill>
                <a:latin typeface="Lato"/>
                <a:ea typeface="Lato"/>
                <a:cs typeface="Lato"/>
                <a:sym typeface="Lato"/>
              </a:defRPr>
            </a:lvl5pPr>
            <a:lvl6pPr lvl="5" rtl="0" algn="ctr">
              <a:spcBef>
                <a:spcPts val="0"/>
              </a:spcBef>
              <a:spcAft>
                <a:spcPts val="0"/>
              </a:spcAft>
              <a:buClr>
                <a:schemeClr val="lt1"/>
              </a:buClr>
              <a:buSzPts val="3200"/>
              <a:buFont typeface="Lato"/>
              <a:buNone/>
              <a:defRPr>
                <a:solidFill>
                  <a:schemeClr val="lt1"/>
                </a:solidFill>
                <a:latin typeface="Lato"/>
                <a:ea typeface="Lato"/>
                <a:cs typeface="Lato"/>
                <a:sym typeface="Lato"/>
              </a:defRPr>
            </a:lvl6pPr>
            <a:lvl7pPr lvl="6" rtl="0" algn="ctr">
              <a:spcBef>
                <a:spcPts val="0"/>
              </a:spcBef>
              <a:spcAft>
                <a:spcPts val="0"/>
              </a:spcAft>
              <a:buClr>
                <a:schemeClr val="lt1"/>
              </a:buClr>
              <a:buSzPts val="3200"/>
              <a:buFont typeface="Lato"/>
              <a:buNone/>
              <a:defRPr>
                <a:solidFill>
                  <a:schemeClr val="lt1"/>
                </a:solidFill>
                <a:latin typeface="Lato"/>
                <a:ea typeface="Lato"/>
                <a:cs typeface="Lato"/>
                <a:sym typeface="Lato"/>
              </a:defRPr>
            </a:lvl7pPr>
            <a:lvl8pPr lvl="7" rtl="0" algn="ctr">
              <a:spcBef>
                <a:spcPts val="0"/>
              </a:spcBef>
              <a:spcAft>
                <a:spcPts val="0"/>
              </a:spcAft>
              <a:buClr>
                <a:schemeClr val="lt1"/>
              </a:buClr>
              <a:buSzPts val="3200"/>
              <a:buFont typeface="Lato"/>
              <a:buNone/>
              <a:defRPr>
                <a:solidFill>
                  <a:schemeClr val="lt1"/>
                </a:solidFill>
                <a:latin typeface="Lato"/>
                <a:ea typeface="Lato"/>
                <a:cs typeface="Lato"/>
                <a:sym typeface="Lato"/>
              </a:defRPr>
            </a:lvl8pPr>
            <a:lvl9pPr lvl="8" rtl="0" algn="ctr">
              <a:spcBef>
                <a:spcPts val="0"/>
              </a:spcBef>
              <a:spcAft>
                <a:spcPts val="0"/>
              </a:spcAft>
              <a:buClr>
                <a:schemeClr val="lt1"/>
              </a:buClr>
              <a:buSzPts val="3200"/>
              <a:buFont typeface="Lato"/>
              <a:buNone/>
              <a:defRPr>
                <a:solidFill>
                  <a:schemeClr val="lt1"/>
                </a:solidFill>
                <a:latin typeface="Lato"/>
                <a:ea typeface="Lato"/>
                <a:cs typeface="Lato"/>
                <a:sym typeface="Lato"/>
              </a:defRPr>
            </a:lvl9pPr>
          </a:lstStyle>
          <a:p/>
        </p:txBody>
      </p:sp>
      <p:sp>
        <p:nvSpPr>
          <p:cNvPr id="279" name="Google Shape;279;p27"/>
          <p:cNvSpPr txBox="1"/>
          <p:nvPr>
            <p:ph idx="1" type="subTitle"/>
          </p:nvPr>
        </p:nvSpPr>
        <p:spPr>
          <a:xfrm>
            <a:off x="3096363" y="3266930"/>
            <a:ext cx="2951400" cy="701400"/>
          </a:xfrm>
          <a:prstGeom prst="rect">
            <a:avLst/>
          </a:prstGeom>
        </p:spPr>
        <p:txBody>
          <a:bodyPr anchorCtr="0" anchor="b" bIns="91425" lIns="91425" spcFirstLastPara="1" rIns="91425" wrap="square" tIns="91425"/>
          <a:lstStyle>
            <a:lvl1pPr lvl="0" rtl="0" algn="ctr">
              <a:lnSpc>
                <a:spcPct val="100000"/>
              </a:lnSpc>
              <a:spcBef>
                <a:spcPts val="0"/>
              </a:spcBef>
              <a:spcAft>
                <a:spcPts val="0"/>
              </a:spcAft>
              <a:buClr>
                <a:schemeClr val="lt1"/>
              </a:buClr>
              <a:buSzPts val="1800"/>
              <a:buFont typeface="Playfair Display"/>
              <a:buNone/>
              <a:defRPr b="1">
                <a:solidFill>
                  <a:schemeClr val="lt1"/>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2pPr>
            <a:lvl3pPr lvl="2" rtl="0"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3pPr>
            <a:lvl4pPr lvl="3" rtl="0"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4pPr>
            <a:lvl5pPr lvl="4" rtl="0"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5pPr>
            <a:lvl6pPr lvl="5" rtl="0"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6pPr>
            <a:lvl7pPr lvl="6" rtl="0"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7pPr>
            <a:lvl8pPr lvl="7" rtl="0"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8pPr>
            <a:lvl9pPr lvl="8" rtl="0"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9pPr>
          </a:lstStyle>
          <a:p/>
        </p:txBody>
      </p:sp>
      <p:sp>
        <p:nvSpPr>
          <p:cNvPr id="280" name="Google Shape;280;p27"/>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281" name="Shape 281"/>
        <p:cNvGrpSpPr/>
        <p:nvPr/>
      </p:nvGrpSpPr>
      <p:grpSpPr>
        <a:xfrm>
          <a:off x="0" y="0"/>
          <a:ext cx="0" cy="0"/>
          <a:chOff x="0" y="0"/>
          <a:chExt cx="0" cy="0"/>
        </a:xfrm>
      </p:grpSpPr>
      <p:sp>
        <p:nvSpPr>
          <p:cNvPr id="282" name="Google Shape;282;p28"/>
          <p:cNvSpPr txBox="1"/>
          <p:nvPr>
            <p:ph type="title"/>
          </p:nvPr>
        </p:nvSpPr>
        <p:spPr>
          <a:xfrm>
            <a:off x="509550" y="1423875"/>
            <a:ext cx="8124900" cy="1798200"/>
          </a:xfrm>
          <a:prstGeom prst="rect">
            <a:avLst/>
          </a:prstGeom>
        </p:spPr>
        <p:txBody>
          <a:bodyPr anchorCtr="0" anchor="ctr" bIns="91425" lIns="91425" spcFirstLastPara="1" rIns="91425" wrap="square" tIns="91425"/>
          <a:lstStyle>
            <a:lvl1pPr lvl="0" rtl="0"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1pPr>
            <a:lvl2pPr lvl="1" rtl="0"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2pPr>
            <a:lvl3pPr lvl="2" rtl="0"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3pPr>
            <a:lvl4pPr lvl="3" rtl="0"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4pPr>
            <a:lvl5pPr lvl="4" rtl="0"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5pPr>
            <a:lvl6pPr lvl="5" rtl="0"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6pPr>
            <a:lvl7pPr lvl="6" rtl="0"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7pPr>
            <a:lvl8pPr lvl="7" rtl="0"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8pPr>
            <a:lvl9pPr lvl="8" rtl="0"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9pPr>
          </a:lstStyle>
          <a:p/>
        </p:txBody>
      </p:sp>
      <p:sp>
        <p:nvSpPr>
          <p:cNvPr id="283" name="Google Shape;283;p28"/>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84" name="Shape 284"/>
        <p:cNvGrpSpPr/>
        <p:nvPr/>
      </p:nvGrpSpPr>
      <p:grpSpPr>
        <a:xfrm>
          <a:off x="0" y="0"/>
          <a:ext cx="0" cy="0"/>
          <a:chOff x="0" y="0"/>
          <a:chExt cx="0" cy="0"/>
        </a:xfrm>
      </p:grpSpPr>
      <p:sp>
        <p:nvSpPr>
          <p:cNvPr id="285" name="Google Shape;285;p29"/>
          <p:cNvSpPr/>
          <p:nvPr/>
        </p:nvSpPr>
        <p:spPr>
          <a:xfrm>
            <a:off x="0" y="5045700"/>
            <a:ext cx="9144000" cy="978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9"/>
          <p:cNvSpPr txBox="1"/>
          <p:nvPr>
            <p:ph type="title"/>
          </p:nvPr>
        </p:nvSpPr>
        <p:spPr>
          <a:xfrm>
            <a:off x="311700" y="391350"/>
            <a:ext cx="8520600" cy="626100"/>
          </a:xfrm>
          <a:prstGeom prst="rect">
            <a:avLst/>
          </a:prstGeom>
        </p:spPr>
        <p:txBody>
          <a:bodyPr anchorCtr="0" anchor="t" bIns="91425" lIns="91425" spcFirstLastPara="1" rIns="91425" wrap="square" tIns="91425"/>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87" name="Google Shape;287;p29"/>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88" name="Google Shape;288;p29"/>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89" name="Shape 289"/>
        <p:cNvGrpSpPr/>
        <p:nvPr/>
      </p:nvGrpSpPr>
      <p:grpSpPr>
        <a:xfrm>
          <a:off x="0" y="0"/>
          <a:ext cx="0" cy="0"/>
          <a:chOff x="0" y="0"/>
          <a:chExt cx="0" cy="0"/>
        </a:xfrm>
      </p:grpSpPr>
      <p:sp>
        <p:nvSpPr>
          <p:cNvPr id="290" name="Google Shape;290;p30"/>
          <p:cNvSpPr txBox="1"/>
          <p:nvPr>
            <p:ph type="title"/>
          </p:nvPr>
        </p:nvSpPr>
        <p:spPr>
          <a:xfrm>
            <a:off x="311700" y="391350"/>
            <a:ext cx="8520600" cy="626100"/>
          </a:xfrm>
          <a:prstGeom prst="rect">
            <a:avLst/>
          </a:prstGeom>
        </p:spPr>
        <p:txBody>
          <a:bodyPr anchorCtr="0" anchor="t" bIns="91425" lIns="91425" spcFirstLastPara="1" rIns="91425" wrap="square" tIns="91425"/>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91" name="Google Shape;291;p30"/>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92" name="Google Shape;292;p30"/>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93" name="Google Shape;293;p30"/>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94" name="Shape 294"/>
        <p:cNvGrpSpPr/>
        <p:nvPr/>
      </p:nvGrpSpPr>
      <p:grpSpPr>
        <a:xfrm>
          <a:off x="0" y="0"/>
          <a:ext cx="0" cy="0"/>
          <a:chOff x="0" y="0"/>
          <a:chExt cx="0" cy="0"/>
        </a:xfrm>
      </p:grpSpPr>
      <p:sp>
        <p:nvSpPr>
          <p:cNvPr id="295" name="Google Shape;295;p31"/>
          <p:cNvSpPr txBox="1"/>
          <p:nvPr>
            <p:ph type="title"/>
          </p:nvPr>
        </p:nvSpPr>
        <p:spPr>
          <a:xfrm>
            <a:off x="311700" y="391350"/>
            <a:ext cx="8520600" cy="626100"/>
          </a:xfrm>
          <a:prstGeom prst="rect">
            <a:avLst/>
          </a:prstGeom>
        </p:spPr>
        <p:txBody>
          <a:bodyPr anchorCtr="0" anchor="t" bIns="91425" lIns="91425" spcFirstLastPara="1" rIns="91425" wrap="square" tIns="91425"/>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96" name="Google Shape;296;p31"/>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97" name="Shape 297"/>
        <p:cNvGrpSpPr/>
        <p:nvPr/>
      </p:nvGrpSpPr>
      <p:grpSpPr>
        <a:xfrm>
          <a:off x="0" y="0"/>
          <a:ext cx="0" cy="0"/>
          <a:chOff x="0" y="0"/>
          <a:chExt cx="0" cy="0"/>
        </a:xfrm>
      </p:grpSpPr>
      <p:sp>
        <p:nvSpPr>
          <p:cNvPr id="298" name="Google Shape;298;p32"/>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99" name="Google Shape;299;p32"/>
          <p:cNvSpPr txBox="1"/>
          <p:nvPr>
            <p:ph idx="1" type="body"/>
          </p:nvPr>
        </p:nvSpPr>
        <p:spPr>
          <a:xfrm>
            <a:off x="311700" y="1391378"/>
            <a:ext cx="2808000" cy="31794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00" name="Google Shape;300;p3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9" name="Shape 19"/>
        <p:cNvGrpSpPr/>
        <p:nvPr/>
      </p:nvGrpSpPr>
      <p:grpSpPr>
        <a:xfrm>
          <a:off x="0" y="0"/>
          <a:ext cx="0" cy="0"/>
          <a:chOff x="0" y="0"/>
          <a:chExt cx="0" cy="0"/>
        </a:xfrm>
      </p:grpSpPr>
      <p:cxnSp>
        <p:nvCxnSpPr>
          <p:cNvPr id="20" name="Google Shape;20;p4"/>
          <p:cNvCxnSpPr/>
          <p:nvPr/>
        </p:nvCxnSpPr>
        <p:spPr>
          <a:xfrm>
            <a:off x="429200" y="1275577"/>
            <a:ext cx="614100" cy="0"/>
          </a:xfrm>
          <a:prstGeom prst="straightConnector1">
            <a:avLst/>
          </a:prstGeom>
          <a:noFill/>
          <a:ln cap="flat" cmpd="sng" w="19050">
            <a:solidFill>
              <a:schemeClr val="dk2"/>
            </a:solidFill>
            <a:prstDash val="lgDash"/>
            <a:round/>
            <a:headEnd len="sm" w="sm" type="none"/>
            <a:tailEnd len="sm" w="sm" type="none"/>
          </a:ln>
        </p:spPr>
      </p:cxnSp>
      <p:sp>
        <p:nvSpPr>
          <p:cNvPr id="21" name="Google Shape;21;p4"/>
          <p:cNvSpPr txBox="1"/>
          <p:nvPr>
            <p:ph type="title"/>
          </p:nvPr>
        </p:nvSpPr>
        <p:spPr>
          <a:xfrm>
            <a:off x="311700" y="372500"/>
            <a:ext cx="8520600" cy="733500"/>
          </a:xfrm>
          <a:prstGeom prst="rect">
            <a:avLst/>
          </a:prstGeom>
        </p:spPr>
        <p:txBody>
          <a:bodyPr anchorCtr="0" anchor="b" bIns="91425" lIns="91425" spcFirstLastPara="1" rIns="91425" wrap="square" tIns="91425"/>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2" name="Google Shape;22;p4"/>
          <p:cNvSpPr txBox="1"/>
          <p:nvPr>
            <p:ph idx="1" type="body"/>
          </p:nvPr>
        </p:nvSpPr>
        <p:spPr>
          <a:xfrm>
            <a:off x="311700" y="1468825"/>
            <a:ext cx="8520600" cy="30999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3" name="Google Shape;23;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dk2"/>
        </a:solidFill>
      </p:bgPr>
    </p:bg>
    <p:spTree>
      <p:nvGrpSpPr>
        <p:cNvPr id="301" name="Shape 301"/>
        <p:cNvGrpSpPr/>
        <p:nvPr/>
      </p:nvGrpSpPr>
      <p:grpSpPr>
        <a:xfrm>
          <a:off x="0" y="0"/>
          <a:ext cx="0" cy="0"/>
          <a:chOff x="0" y="0"/>
          <a:chExt cx="0" cy="0"/>
        </a:xfrm>
      </p:grpSpPr>
      <p:sp>
        <p:nvSpPr>
          <p:cNvPr id="302" name="Google Shape;302;p33"/>
          <p:cNvSpPr txBox="1"/>
          <p:nvPr>
            <p:ph type="title"/>
          </p:nvPr>
        </p:nvSpPr>
        <p:spPr>
          <a:xfrm>
            <a:off x="490250" y="526350"/>
            <a:ext cx="5618700" cy="4090800"/>
          </a:xfrm>
          <a:prstGeom prst="rect">
            <a:avLst/>
          </a:prstGeom>
        </p:spPr>
        <p:txBody>
          <a:bodyPr anchorCtr="0" anchor="ctr" bIns="91425" lIns="91425" spcFirstLastPara="1" rIns="91425" wrap="square" tIns="91425"/>
          <a:lstStyle>
            <a:lvl1pPr lvl="0" rtl="0">
              <a:spcBef>
                <a:spcPts val="0"/>
              </a:spcBef>
              <a:spcAft>
                <a:spcPts val="0"/>
              </a:spcAft>
              <a:buClr>
                <a:schemeClr val="lt1"/>
              </a:buClr>
              <a:buSzPts val="4800"/>
              <a:buFont typeface="Lato"/>
              <a:buNone/>
              <a:defRPr b="0" sz="4800">
                <a:solidFill>
                  <a:schemeClr val="lt1"/>
                </a:solidFill>
                <a:latin typeface="Lato"/>
                <a:ea typeface="Lato"/>
                <a:cs typeface="Lato"/>
                <a:sym typeface="Lato"/>
              </a:defRPr>
            </a:lvl1pPr>
            <a:lvl2pPr lvl="1" rtl="0">
              <a:spcBef>
                <a:spcPts val="0"/>
              </a:spcBef>
              <a:spcAft>
                <a:spcPts val="0"/>
              </a:spcAft>
              <a:buClr>
                <a:schemeClr val="lt1"/>
              </a:buClr>
              <a:buSzPts val="4800"/>
              <a:buFont typeface="Lato"/>
              <a:buNone/>
              <a:defRPr b="0" sz="4800">
                <a:solidFill>
                  <a:schemeClr val="lt1"/>
                </a:solidFill>
                <a:latin typeface="Lato"/>
                <a:ea typeface="Lato"/>
                <a:cs typeface="Lato"/>
                <a:sym typeface="Lato"/>
              </a:defRPr>
            </a:lvl2pPr>
            <a:lvl3pPr lvl="2" rtl="0">
              <a:spcBef>
                <a:spcPts val="0"/>
              </a:spcBef>
              <a:spcAft>
                <a:spcPts val="0"/>
              </a:spcAft>
              <a:buClr>
                <a:schemeClr val="lt1"/>
              </a:buClr>
              <a:buSzPts val="4800"/>
              <a:buFont typeface="Lato"/>
              <a:buNone/>
              <a:defRPr b="0" sz="4800">
                <a:solidFill>
                  <a:schemeClr val="lt1"/>
                </a:solidFill>
                <a:latin typeface="Lato"/>
                <a:ea typeface="Lato"/>
                <a:cs typeface="Lato"/>
                <a:sym typeface="Lato"/>
              </a:defRPr>
            </a:lvl3pPr>
            <a:lvl4pPr lvl="3" rtl="0">
              <a:spcBef>
                <a:spcPts val="0"/>
              </a:spcBef>
              <a:spcAft>
                <a:spcPts val="0"/>
              </a:spcAft>
              <a:buClr>
                <a:schemeClr val="lt1"/>
              </a:buClr>
              <a:buSzPts val="4800"/>
              <a:buFont typeface="Lato"/>
              <a:buNone/>
              <a:defRPr b="0" sz="4800">
                <a:solidFill>
                  <a:schemeClr val="lt1"/>
                </a:solidFill>
                <a:latin typeface="Lato"/>
                <a:ea typeface="Lato"/>
                <a:cs typeface="Lato"/>
                <a:sym typeface="Lato"/>
              </a:defRPr>
            </a:lvl4pPr>
            <a:lvl5pPr lvl="4" rtl="0">
              <a:spcBef>
                <a:spcPts val="0"/>
              </a:spcBef>
              <a:spcAft>
                <a:spcPts val="0"/>
              </a:spcAft>
              <a:buClr>
                <a:schemeClr val="lt1"/>
              </a:buClr>
              <a:buSzPts val="4800"/>
              <a:buFont typeface="Lato"/>
              <a:buNone/>
              <a:defRPr b="0" sz="4800">
                <a:solidFill>
                  <a:schemeClr val="lt1"/>
                </a:solidFill>
                <a:latin typeface="Lato"/>
                <a:ea typeface="Lato"/>
                <a:cs typeface="Lato"/>
                <a:sym typeface="Lato"/>
              </a:defRPr>
            </a:lvl5pPr>
            <a:lvl6pPr lvl="5" rtl="0">
              <a:spcBef>
                <a:spcPts val="0"/>
              </a:spcBef>
              <a:spcAft>
                <a:spcPts val="0"/>
              </a:spcAft>
              <a:buClr>
                <a:schemeClr val="lt1"/>
              </a:buClr>
              <a:buSzPts val="4800"/>
              <a:buFont typeface="Lato"/>
              <a:buNone/>
              <a:defRPr b="0" sz="4800">
                <a:solidFill>
                  <a:schemeClr val="lt1"/>
                </a:solidFill>
                <a:latin typeface="Lato"/>
                <a:ea typeface="Lato"/>
                <a:cs typeface="Lato"/>
                <a:sym typeface="Lato"/>
              </a:defRPr>
            </a:lvl6pPr>
            <a:lvl7pPr lvl="6" rtl="0">
              <a:spcBef>
                <a:spcPts val="0"/>
              </a:spcBef>
              <a:spcAft>
                <a:spcPts val="0"/>
              </a:spcAft>
              <a:buClr>
                <a:schemeClr val="lt1"/>
              </a:buClr>
              <a:buSzPts val="4800"/>
              <a:buFont typeface="Lato"/>
              <a:buNone/>
              <a:defRPr b="0" sz="4800">
                <a:solidFill>
                  <a:schemeClr val="lt1"/>
                </a:solidFill>
                <a:latin typeface="Lato"/>
                <a:ea typeface="Lato"/>
                <a:cs typeface="Lato"/>
                <a:sym typeface="Lato"/>
              </a:defRPr>
            </a:lvl7pPr>
            <a:lvl8pPr lvl="7" rtl="0">
              <a:spcBef>
                <a:spcPts val="0"/>
              </a:spcBef>
              <a:spcAft>
                <a:spcPts val="0"/>
              </a:spcAft>
              <a:buClr>
                <a:schemeClr val="lt1"/>
              </a:buClr>
              <a:buSzPts val="4800"/>
              <a:buFont typeface="Lato"/>
              <a:buNone/>
              <a:defRPr b="0" sz="4800">
                <a:solidFill>
                  <a:schemeClr val="lt1"/>
                </a:solidFill>
                <a:latin typeface="Lato"/>
                <a:ea typeface="Lato"/>
                <a:cs typeface="Lato"/>
                <a:sym typeface="Lato"/>
              </a:defRPr>
            </a:lvl8pPr>
            <a:lvl9pPr lvl="8" rtl="0">
              <a:spcBef>
                <a:spcPts val="0"/>
              </a:spcBef>
              <a:spcAft>
                <a:spcPts val="0"/>
              </a:spcAft>
              <a:buClr>
                <a:schemeClr val="lt1"/>
              </a:buClr>
              <a:buSzPts val="4800"/>
              <a:buFont typeface="Lato"/>
              <a:buNone/>
              <a:defRPr b="0" sz="4800">
                <a:solidFill>
                  <a:schemeClr val="lt1"/>
                </a:solidFill>
                <a:latin typeface="Lato"/>
                <a:ea typeface="Lato"/>
                <a:cs typeface="Lato"/>
                <a:sym typeface="Lato"/>
              </a:defRPr>
            </a:lvl9pPr>
          </a:lstStyle>
          <a:p/>
        </p:txBody>
      </p:sp>
      <p:sp>
        <p:nvSpPr>
          <p:cNvPr id="303" name="Google Shape;303;p33"/>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04" name="Shape 304"/>
        <p:cNvGrpSpPr/>
        <p:nvPr/>
      </p:nvGrpSpPr>
      <p:grpSpPr>
        <a:xfrm>
          <a:off x="0" y="0"/>
          <a:ext cx="0" cy="0"/>
          <a:chOff x="0" y="0"/>
          <a:chExt cx="0" cy="0"/>
        </a:xfrm>
      </p:grpSpPr>
      <p:sp>
        <p:nvSpPr>
          <p:cNvPr id="305" name="Google Shape;305;p34"/>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06" name="Google Shape;306;p34"/>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307" name="Google Shape;307;p34"/>
          <p:cNvSpPr txBox="1"/>
          <p:nvPr>
            <p:ph type="title"/>
          </p:nvPr>
        </p:nvSpPr>
        <p:spPr>
          <a:xfrm>
            <a:off x="265500" y="1107950"/>
            <a:ext cx="4045200" cy="1683600"/>
          </a:xfrm>
          <a:prstGeom prst="rect">
            <a:avLst/>
          </a:prstGeom>
        </p:spPr>
        <p:txBody>
          <a:bodyPr anchorCtr="0" anchor="b" bIns="91425" lIns="91425" spcFirstLastPara="1" rIns="91425" wrap="square" tIns="91425"/>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08" name="Google Shape;308;p34"/>
          <p:cNvSpPr txBox="1"/>
          <p:nvPr>
            <p:ph idx="1" type="subTitle"/>
          </p:nvPr>
        </p:nvSpPr>
        <p:spPr>
          <a:xfrm>
            <a:off x="265500" y="2845201"/>
            <a:ext cx="4045200" cy="13455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09" name="Google Shape;309;p34"/>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310" name="Google Shape;310;p34"/>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311" name="Shape 311"/>
        <p:cNvGrpSpPr/>
        <p:nvPr/>
      </p:nvGrpSpPr>
      <p:grpSpPr>
        <a:xfrm>
          <a:off x="0" y="0"/>
          <a:ext cx="0" cy="0"/>
          <a:chOff x="0" y="0"/>
          <a:chExt cx="0" cy="0"/>
        </a:xfrm>
      </p:grpSpPr>
      <p:sp>
        <p:nvSpPr>
          <p:cNvPr id="312" name="Google Shape;312;p35"/>
          <p:cNvSpPr txBox="1"/>
          <p:nvPr>
            <p:ph idx="1" type="body"/>
          </p:nvPr>
        </p:nvSpPr>
        <p:spPr>
          <a:xfrm>
            <a:off x="319500" y="4230575"/>
            <a:ext cx="5998800" cy="5988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1800"/>
              <a:buNone/>
              <a:defRPr/>
            </a:lvl1pPr>
          </a:lstStyle>
          <a:p/>
        </p:txBody>
      </p:sp>
      <p:sp>
        <p:nvSpPr>
          <p:cNvPr id="313" name="Google Shape;313;p35"/>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314" name="Shape 314"/>
        <p:cNvGrpSpPr/>
        <p:nvPr/>
      </p:nvGrpSpPr>
      <p:grpSpPr>
        <a:xfrm>
          <a:off x="0" y="0"/>
          <a:ext cx="0" cy="0"/>
          <a:chOff x="0" y="0"/>
          <a:chExt cx="0" cy="0"/>
        </a:xfrm>
      </p:grpSpPr>
      <p:sp>
        <p:nvSpPr>
          <p:cNvPr id="315" name="Google Shape;315;p36"/>
          <p:cNvSpPr/>
          <p:nvPr/>
        </p:nvSpPr>
        <p:spPr>
          <a:xfrm>
            <a:off x="0" y="5045700"/>
            <a:ext cx="9144000" cy="978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6"/>
          <p:cNvSpPr txBox="1"/>
          <p:nvPr>
            <p:ph hasCustomPrompt="1" type="title"/>
          </p:nvPr>
        </p:nvSpPr>
        <p:spPr>
          <a:xfrm>
            <a:off x="311700" y="1233100"/>
            <a:ext cx="8520600" cy="1610100"/>
          </a:xfrm>
          <a:prstGeom prst="rect">
            <a:avLst/>
          </a:prstGeom>
        </p:spPr>
        <p:txBody>
          <a:bodyPr anchorCtr="0" anchor="b" bIns="91425" lIns="91425" spcFirstLastPara="1" rIns="91425" wrap="square" tIns="91425"/>
          <a:lstStyle>
            <a:lvl1pPr lvl="0" rtl="0" algn="ctr">
              <a:spcBef>
                <a:spcPts val="0"/>
              </a:spcBef>
              <a:spcAft>
                <a:spcPts val="0"/>
              </a:spcAft>
              <a:buSzPts val="10000"/>
              <a:buFont typeface="Lato"/>
              <a:buNone/>
              <a:defRPr sz="10000">
                <a:latin typeface="Lato"/>
                <a:ea typeface="Lato"/>
                <a:cs typeface="Lato"/>
                <a:sym typeface="Lato"/>
              </a:defRPr>
            </a:lvl1pPr>
            <a:lvl2pPr lvl="1" rtl="0" algn="ctr">
              <a:spcBef>
                <a:spcPts val="0"/>
              </a:spcBef>
              <a:spcAft>
                <a:spcPts val="0"/>
              </a:spcAft>
              <a:buSzPts val="10000"/>
              <a:buFont typeface="Lato"/>
              <a:buNone/>
              <a:defRPr sz="10000">
                <a:latin typeface="Lato"/>
                <a:ea typeface="Lato"/>
                <a:cs typeface="Lato"/>
                <a:sym typeface="Lato"/>
              </a:defRPr>
            </a:lvl2pPr>
            <a:lvl3pPr lvl="2" rtl="0" algn="ctr">
              <a:spcBef>
                <a:spcPts val="0"/>
              </a:spcBef>
              <a:spcAft>
                <a:spcPts val="0"/>
              </a:spcAft>
              <a:buSzPts val="10000"/>
              <a:buFont typeface="Lato"/>
              <a:buNone/>
              <a:defRPr sz="10000">
                <a:latin typeface="Lato"/>
                <a:ea typeface="Lato"/>
                <a:cs typeface="Lato"/>
                <a:sym typeface="Lato"/>
              </a:defRPr>
            </a:lvl3pPr>
            <a:lvl4pPr lvl="3" rtl="0" algn="ctr">
              <a:spcBef>
                <a:spcPts val="0"/>
              </a:spcBef>
              <a:spcAft>
                <a:spcPts val="0"/>
              </a:spcAft>
              <a:buSzPts val="10000"/>
              <a:buFont typeface="Lato"/>
              <a:buNone/>
              <a:defRPr sz="10000">
                <a:latin typeface="Lato"/>
                <a:ea typeface="Lato"/>
                <a:cs typeface="Lato"/>
                <a:sym typeface="Lato"/>
              </a:defRPr>
            </a:lvl4pPr>
            <a:lvl5pPr lvl="4" rtl="0" algn="ctr">
              <a:spcBef>
                <a:spcPts val="0"/>
              </a:spcBef>
              <a:spcAft>
                <a:spcPts val="0"/>
              </a:spcAft>
              <a:buSzPts val="10000"/>
              <a:buFont typeface="Lato"/>
              <a:buNone/>
              <a:defRPr sz="10000">
                <a:latin typeface="Lato"/>
                <a:ea typeface="Lato"/>
                <a:cs typeface="Lato"/>
                <a:sym typeface="Lato"/>
              </a:defRPr>
            </a:lvl5pPr>
            <a:lvl6pPr lvl="5" rtl="0" algn="ctr">
              <a:spcBef>
                <a:spcPts val="0"/>
              </a:spcBef>
              <a:spcAft>
                <a:spcPts val="0"/>
              </a:spcAft>
              <a:buSzPts val="10000"/>
              <a:buFont typeface="Lato"/>
              <a:buNone/>
              <a:defRPr sz="10000">
                <a:latin typeface="Lato"/>
                <a:ea typeface="Lato"/>
                <a:cs typeface="Lato"/>
                <a:sym typeface="Lato"/>
              </a:defRPr>
            </a:lvl6pPr>
            <a:lvl7pPr lvl="6" rtl="0" algn="ctr">
              <a:spcBef>
                <a:spcPts val="0"/>
              </a:spcBef>
              <a:spcAft>
                <a:spcPts val="0"/>
              </a:spcAft>
              <a:buSzPts val="10000"/>
              <a:buFont typeface="Lato"/>
              <a:buNone/>
              <a:defRPr sz="10000">
                <a:latin typeface="Lato"/>
                <a:ea typeface="Lato"/>
                <a:cs typeface="Lato"/>
                <a:sym typeface="Lato"/>
              </a:defRPr>
            </a:lvl7pPr>
            <a:lvl8pPr lvl="7" rtl="0" algn="ctr">
              <a:spcBef>
                <a:spcPts val="0"/>
              </a:spcBef>
              <a:spcAft>
                <a:spcPts val="0"/>
              </a:spcAft>
              <a:buSzPts val="10000"/>
              <a:buFont typeface="Lato"/>
              <a:buNone/>
              <a:defRPr sz="10000">
                <a:latin typeface="Lato"/>
                <a:ea typeface="Lato"/>
                <a:cs typeface="Lato"/>
                <a:sym typeface="Lato"/>
              </a:defRPr>
            </a:lvl8pPr>
            <a:lvl9pPr lvl="8" rtl="0" algn="ctr">
              <a:spcBef>
                <a:spcPts val="0"/>
              </a:spcBef>
              <a:spcAft>
                <a:spcPts val="0"/>
              </a:spcAft>
              <a:buSzPts val="10000"/>
              <a:buFont typeface="Lato"/>
              <a:buNone/>
              <a:defRPr sz="10000">
                <a:latin typeface="Lato"/>
                <a:ea typeface="Lato"/>
                <a:cs typeface="Lato"/>
                <a:sym typeface="Lato"/>
              </a:defRPr>
            </a:lvl9pPr>
          </a:lstStyle>
          <a:p>
            <a:r>
              <a:t>xx%</a:t>
            </a:r>
          </a:p>
        </p:txBody>
      </p:sp>
      <p:sp>
        <p:nvSpPr>
          <p:cNvPr id="317" name="Google Shape;317;p36"/>
          <p:cNvSpPr txBox="1"/>
          <p:nvPr>
            <p:ph idx="1" type="body"/>
          </p:nvPr>
        </p:nvSpPr>
        <p:spPr>
          <a:xfrm>
            <a:off x="311700" y="2919450"/>
            <a:ext cx="8520600" cy="10716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318" name="Google Shape;318;p36"/>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319" name="Shape 319"/>
        <p:cNvGrpSpPr/>
        <p:nvPr/>
      </p:nvGrpSpPr>
      <p:grpSpPr>
        <a:xfrm>
          <a:off x="0" y="0"/>
          <a:ext cx="0" cy="0"/>
          <a:chOff x="0" y="0"/>
          <a:chExt cx="0" cy="0"/>
        </a:xfrm>
      </p:grpSpPr>
      <p:sp>
        <p:nvSpPr>
          <p:cNvPr id="320" name="Google Shape;320;p37"/>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4" name="Shape 24"/>
        <p:cNvGrpSpPr/>
        <p:nvPr/>
      </p:nvGrpSpPr>
      <p:grpSpPr>
        <a:xfrm>
          <a:off x="0" y="0"/>
          <a:ext cx="0" cy="0"/>
          <a:chOff x="0" y="0"/>
          <a:chExt cx="0" cy="0"/>
        </a:xfrm>
      </p:grpSpPr>
      <p:cxnSp>
        <p:nvCxnSpPr>
          <p:cNvPr id="25" name="Google Shape;25;p5"/>
          <p:cNvCxnSpPr/>
          <p:nvPr/>
        </p:nvCxnSpPr>
        <p:spPr>
          <a:xfrm>
            <a:off x="429200" y="1275577"/>
            <a:ext cx="614100" cy="0"/>
          </a:xfrm>
          <a:prstGeom prst="straightConnector1">
            <a:avLst/>
          </a:prstGeom>
          <a:noFill/>
          <a:ln cap="flat" cmpd="sng" w="19050">
            <a:solidFill>
              <a:schemeClr val="dk2"/>
            </a:solidFill>
            <a:prstDash val="lgDash"/>
            <a:round/>
            <a:headEnd len="sm" w="sm" type="none"/>
            <a:tailEnd len="sm" w="sm" type="none"/>
          </a:ln>
        </p:spPr>
      </p:cxnSp>
      <p:sp>
        <p:nvSpPr>
          <p:cNvPr id="26" name="Google Shape;26;p5"/>
          <p:cNvSpPr txBox="1"/>
          <p:nvPr>
            <p:ph type="title"/>
          </p:nvPr>
        </p:nvSpPr>
        <p:spPr>
          <a:xfrm>
            <a:off x="311700" y="372500"/>
            <a:ext cx="8520600" cy="733500"/>
          </a:xfrm>
          <a:prstGeom prst="rect">
            <a:avLst/>
          </a:prstGeom>
        </p:spPr>
        <p:txBody>
          <a:bodyPr anchorCtr="0" anchor="b" bIns="91425" lIns="91425" spcFirstLastPara="1" rIns="91425" wrap="square" tIns="91425"/>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7" name="Google Shape;27;p5"/>
          <p:cNvSpPr txBox="1"/>
          <p:nvPr>
            <p:ph idx="1" type="body"/>
          </p:nvPr>
        </p:nvSpPr>
        <p:spPr>
          <a:xfrm>
            <a:off x="311700" y="1468825"/>
            <a:ext cx="3999900" cy="30999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8" name="Google Shape;28;p5"/>
          <p:cNvSpPr txBox="1"/>
          <p:nvPr>
            <p:ph idx="2" type="body"/>
          </p:nvPr>
        </p:nvSpPr>
        <p:spPr>
          <a:xfrm>
            <a:off x="4832400" y="1468825"/>
            <a:ext cx="3999900" cy="30999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9" name="Google Shape;29;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0" name="Shape 30"/>
        <p:cNvGrpSpPr/>
        <p:nvPr/>
      </p:nvGrpSpPr>
      <p:grpSpPr>
        <a:xfrm>
          <a:off x="0" y="0"/>
          <a:ext cx="0" cy="0"/>
          <a:chOff x="0" y="0"/>
          <a:chExt cx="0" cy="0"/>
        </a:xfrm>
      </p:grpSpPr>
      <p:sp>
        <p:nvSpPr>
          <p:cNvPr id="31" name="Google Shape;31;p6"/>
          <p:cNvSpPr txBox="1"/>
          <p:nvPr>
            <p:ph type="title"/>
          </p:nvPr>
        </p:nvSpPr>
        <p:spPr>
          <a:xfrm>
            <a:off x="311700" y="372500"/>
            <a:ext cx="8520600" cy="733500"/>
          </a:xfrm>
          <a:prstGeom prst="rect">
            <a:avLst/>
          </a:prstGeom>
        </p:spPr>
        <p:txBody>
          <a:bodyPr anchorCtr="0" anchor="b" bIns="91425" lIns="91425" spcFirstLastPara="1" rIns="91425" wrap="square" tIns="91425"/>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2" name="Google Shape;32;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3" name="Shape 33"/>
        <p:cNvGrpSpPr/>
        <p:nvPr/>
      </p:nvGrpSpPr>
      <p:grpSpPr>
        <a:xfrm>
          <a:off x="0" y="0"/>
          <a:ext cx="0" cy="0"/>
          <a:chOff x="0" y="0"/>
          <a:chExt cx="0" cy="0"/>
        </a:xfrm>
      </p:grpSpPr>
      <p:cxnSp>
        <p:nvCxnSpPr>
          <p:cNvPr id="34" name="Google Shape;34;p7"/>
          <p:cNvCxnSpPr/>
          <p:nvPr/>
        </p:nvCxnSpPr>
        <p:spPr>
          <a:xfrm>
            <a:off x="418675" y="1457787"/>
            <a:ext cx="614100" cy="0"/>
          </a:xfrm>
          <a:prstGeom prst="straightConnector1">
            <a:avLst/>
          </a:prstGeom>
          <a:noFill/>
          <a:ln cap="flat" cmpd="sng" w="19050">
            <a:solidFill>
              <a:schemeClr val="dk2"/>
            </a:solidFill>
            <a:prstDash val="lgDash"/>
            <a:round/>
            <a:headEnd len="sm" w="sm" type="none"/>
            <a:tailEnd len="sm" w="sm" type="none"/>
          </a:ln>
        </p:spPr>
      </p:cxnSp>
      <p:sp>
        <p:nvSpPr>
          <p:cNvPr id="35" name="Google Shape;35;p7"/>
          <p:cNvSpPr txBox="1"/>
          <p:nvPr>
            <p:ph type="title"/>
          </p:nvPr>
        </p:nvSpPr>
        <p:spPr>
          <a:xfrm>
            <a:off x="311700" y="631800"/>
            <a:ext cx="2808000" cy="755700"/>
          </a:xfrm>
          <a:prstGeom prst="rect">
            <a:avLst/>
          </a:prstGeom>
        </p:spPr>
        <p:txBody>
          <a:bodyPr anchorCtr="0" anchor="b" bIns="91425" lIns="91425" spcFirstLastPara="1" rIns="91425" wrap="square" tIns="91425"/>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6" name="Google Shape;36;p7"/>
          <p:cNvSpPr txBox="1"/>
          <p:nvPr>
            <p:ph idx="1" type="body"/>
          </p:nvPr>
        </p:nvSpPr>
        <p:spPr>
          <a:xfrm>
            <a:off x="311700" y="1618204"/>
            <a:ext cx="2808000" cy="29508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7" name="Google Shape;37;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lt2"/>
        </a:solidFill>
      </p:bgPr>
    </p:bg>
    <p:spTree>
      <p:nvGrpSpPr>
        <p:cNvPr id="38" name="Shape 38"/>
        <p:cNvGrpSpPr/>
        <p:nvPr/>
      </p:nvGrpSpPr>
      <p:grpSpPr>
        <a:xfrm>
          <a:off x="0" y="0"/>
          <a:ext cx="0" cy="0"/>
          <a:chOff x="0" y="0"/>
          <a:chExt cx="0" cy="0"/>
        </a:xfrm>
      </p:grpSpPr>
      <p:sp>
        <p:nvSpPr>
          <p:cNvPr id="39" name="Google Shape;39;p8"/>
          <p:cNvSpPr txBox="1"/>
          <p:nvPr>
            <p:ph type="title"/>
          </p:nvPr>
        </p:nvSpPr>
        <p:spPr>
          <a:xfrm>
            <a:off x="490250" y="528900"/>
            <a:ext cx="5678100" cy="4085700"/>
          </a:xfrm>
          <a:prstGeom prst="rect">
            <a:avLst/>
          </a:prstGeom>
        </p:spPr>
        <p:txBody>
          <a:bodyPr anchorCtr="0" anchor="ctr" bIns="91425" lIns="91425" spcFirstLastPara="1" rIns="91425" wrap="square" tIns="91425"/>
          <a:lstStyle>
            <a:lvl1pPr lvl="0" rtl="0">
              <a:spcBef>
                <a:spcPts val="0"/>
              </a:spcBef>
              <a:spcAft>
                <a:spcPts val="0"/>
              </a:spcAft>
              <a:buClr>
                <a:schemeClr val="lt1"/>
              </a:buClr>
              <a:buSzPts val="5400"/>
              <a:buNone/>
              <a:defRPr sz="5400">
                <a:solidFill>
                  <a:schemeClr val="lt1"/>
                </a:solidFill>
              </a:defRPr>
            </a:lvl1pPr>
            <a:lvl2pPr lvl="1" rtl="0">
              <a:spcBef>
                <a:spcPts val="0"/>
              </a:spcBef>
              <a:spcAft>
                <a:spcPts val="0"/>
              </a:spcAft>
              <a:buClr>
                <a:schemeClr val="lt1"/>
              </a:buClr>
              <a:buSzPts val="5400"/>
              <a:buNone/>
              <a:defRPr sz="5400">
                <a:solidFill>
                  <a:schemeClr val="lt1"/>
                </a:solidFill>
              </a:defRPr>
            </a:lvl2pPr>
            <a:lvl3pPr lvl="2" rtl="0">
              <a:spcBef>
                <a:spcPts val="0"/>
              </a:spcBef>
              <a:spcAft>
                <a:spcPts val="0"/>
              </a:spcAft>
              <a:buClr>
                <a:schemeClr val="lt1"/>
              </a:buClr>
              <a:buSzPts val="5400"/>
              <a:buNone/>
              <a:defRPr sz="5400">
                <a:solidFill>
                  <a:schemeClr val="lt1"/>
                </a:solidFill>
              </a:defRPr>
            </a:lvl3pPr>
            <a:lvl4pPr lvl="3" rtl="0">
              <a:spcBef>
                <a:spcPts val="0"/>
              </a:spcBef>
              <a:spcAft>
                <a:spcPts val="0"/>
              </a:spcAft>
              <a:buClr>
                <a:schemeClr val="lt1"/>
              </a:buClr>
              <a:buSzPts val="5400"/>
              <a:buNone/>
              <a:defRPr sz="5400">
                <a:solidFill>
                  <a:schemeClr val="lt1"/>
                </a:solidFill>
              </a:defRPr>
            </a:lvl4pPr>
            <a:lvl5pPr lvl="4" rtl="0">
              <a:spcBef>
                <a:spcPts val="0"/>
              </a:spcBef>
              <a:spcAft>
                <a:spcPts val="0"/>
              </a:spcAft>
              <a:buClr>
                <a:schemeClr val="lt1"/>
              </a:buClr>
              <a:buSzPts val="5400"/>
              <a:buNone/>
              <a:defRPr sz="5400">
                <a:solidFill>
                  <a:schemeClr val="lt1"/>
                </a:solidFill>
              </a:defRPr>
            </a:lvl5pPr>
            <a:lvl6pPr lvl="5" rtl="0">
              <a:spcBef>
                <a:spcPts val="0"/>
              </a:spcBef>
              <a:spcAft>
                <a:spcPts val="0"/>
              </a:spcAft>
              <a:buClr>
                <a:schemeClr val="lt1"/>
              </a:buClr>
              <a:buSzPts val="5400"/>
              <a:buNone/>
              <a:defRPr sz="5400">
                <a:solidFill>
                  <a:schemeClr val="lt1"/>
                </a:solidFill>
              </a:defRPr>
            </a:lvl6pPr>
            <a:lvl7pPr lvl="6" rtl="0">
              <a:spcBef>
                <a:spcPts val="0"/>
              </a:spcBef>
              <a:spcAft>
                <a:spcPts val="0"/>
              </a:spcAft>
              <a:buClr>
                <a:schemeClr val="lt1"/>
              </a:buClr>
              <a:buSzPts val="5400"/>
              <a:buNone/>
              <a:defRPr sz="5400">
                <a:solidFill>
                  <a:schemeClr val="lt1"/>
                </a:solidFill>
              </a:defRPr>
            </a:lvl7pPr>
            <a:lvl8pPr lvl="7" rtl="0">
              <a:spcBef>
                <a:spcPts val="0"/>
              </a:spcBef>
              <a:spcAft>
                <a:spcPts val="0"/>
              </a:spcAft>
              <a:buClr>
                <a:schemeClr val="lt1"/>
              </a:buClr>
              <a:buSzPts val="5400"/>
              <a:buNone/>
              <a:defRPr sz="5400">
                <a:solidFill>
                  <a:schemeClr val="lt1"/>
                </a:solidFill>
              </a:defRPr>
            </a:lvl8pPr>
            <a:lvl9pPr lvl="8" rtl="0">
              <a:spcBef>
                <a:spcPts val="0"/>
              </a:spcBef>
              <a:spcAft>
                <a:spcPts val="0"/>
              </a:spcAft>
              <a:buClr>
                <a:schemeClr val="lt1"/>
              </a:buClr>
              <a:buSzPts val="5400"/>
              <a:buNone/>
              <a:defRPr sz="5400">
                <a:solidFill>
                  <a:schemeClr val="lt1"/>
                </a:solidFill>
              </a:defRPr>
            </a:lvl9pPr>
          </a:lstStyle>
          <a:p/>
        </p:txBody>
      </p:sp>
      <p:sp>
        <p:nvSpPr>
          <p:cNvPr id="40" name="Google Shape;40;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bg>
      <p:bgPr>
        <a:solidFill>
          <a:schemeClr val="dk1"/>
        </a:solidFill>
      </p:bgPr>
    </p:bg>
    <p:spTree>
      <p:nvGrpSpPr>
        <p:cNvPr id="41" name="Shape 41"/>
        <p:cNvGrpSpPr/>
        <p:nvPr/>
      </p:nvGrpSpPr>
      <p:grpSpPr>
        <a:xfrm>
          <a:off x="0" y="0"/>
          <a:ext cx="0" cy="0"/>
          <a:chOff x="0" y="0"/>
          <a:chExt cx="0" cy="0"/>
        </a:xfrm>
      </p:grpSpPr>
      <p:sp>
        <p:nvSpPr>
          <p:cNvPr id="42" name="Google Shape;42;p9"/>
          <p:cNvSpPr/>
          <p:nvPr/>
        </p:nvSpPr>
        <p:spPr>
          <a:xfrm>
            <a:off x="4572000" y="175"/>
            <a:ext cx="4572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 name="Google Shape;43;p9"/>
          <p:cNvCxnSpPr/>
          <p:nvPr/>
        </p:nvCxnSpPr>
        <p:spPr>
          <a:xfrm>
            <a:off x="5029675" y="4495500"/>
            <a:ext cx="577200" cy="0"/>
          </a:xfrm>
          <a:prstGeom prst="straightConnector1">
            <a:avLst/>
          </a:prstGeom>
          <a:noFill/>
          <a:ln cap="flat" cmpd="sng" w="19050">
            <a:solidFill>
              <a:schemeClr val="dk1"/>
            </a:solidFill>
            <a:prstDash val="lgDash"/>
            <a:round/>
            <a:headEnd len="sm" w="sm" type="none"/>
            <a:tailEnd len="sm" w="sm" type="none"/>
          </a:ln>
        </p:spPr>
      </p:cxnSp>
      <p:sp>
        <p:nvSpPr>
          <p:cNvPr id="44" name="Google Shape;44;p9"/>
          <p:cNvSpPr txBox="1"/>
          <p:nvPr>
            <p:ph type="title"/>
          </p:nvPr>
        </p:nvSpPr>
        <p:spPr>
          <a:xfrm>
            <a:off x="265500" y="1078750"/>
            <a:ext cx="4045200" cy="1789200"/>
          </a:xfrm>
          <a:prstGeom prst="rect">
            <a:avLst/>
          </a:prstGeom>
        </p:spPr>
        <p:txBody>
          <a:bodyPr anchorCtr="0" anchor="b" bIns="91425" lIns="91425" spcFirstLastPara="1" rIns="91425" wrap="square" tIns="91425"/>
          <a:lstStyle>
            <a:lvl1pPr lvl="0" rtl="0" algn="ctr">
              <a:spcBef>
                <a:spcPts val="0"/>
              </a:spcBef>
              <a:spcAft>
                <a:spcPts val="0"/>
              </a:spcAft>
              <a:buClr>
                <a:schemeClr val="lt1"/>
              </a:buClr>
              <a:buSzPts val="4600"/>
              <a:buNone/>
              <a:defRPr sz="4600">
                <a:solidFill>
                  <a:schemeClr val="lt1"/>
                </a:solidFill>
              </a:defRPr>
            </a:lvl1pPr>
            <a:lvl2pPr lvl="1" rtl="0" algn="ctr">
              <a:spcBef>
                <a:spcPts val="0"/>
              </a:spcBef>
              <a:spcAft>
                <a:spcPts val="0"/>
              </a:spcAft>
              <a:buClr>
                <a:schemeClr val="lt1"/>
              </a:buClr>
              <a:buSzPts val="4600"/>
              <a:buNone/>
              <a:defRPr sz="4600">
                <a:solidFill>
                  <a:schemeClr val="lt1"/>
                </a:solidFill>
              </a:defRPr>
            </a:lvl2pPr>
            <a:lvl3pPr lvl="2" rtl="0" algn="ctr">
              <a:spcBef>
                <a:spcPts val="0"/>
              </a:spcBef>
              <a:spcAft>
                <a:spcPts val="0"/>
              </a:spcAft>
              <a:buClr>
                <a:schemeClr val="lt1"/>
              </a:buClr>
              <a:buSzPts val="4600"/>
              <a:buNone/>
              <a:defRPr sz="4600">
                <a:solidFill>
                  <a:schemeClr val="lt1"/>
                </a:solidFill>
              </a:defRPr>
            </a:lvl3pPr>
            <a:lvl4pPr lvl="3" rtl="0" algn="ctr">
              <a:spcBef>
                <a:spcPts val="0"/>
              </a:spcBef>
              <a:spcAft>
                <a:spcPts val="0"/>
              </a:spcAft>
              <a:buClr>
                <a:schemeClr val="lt1"/>
              </a:buClr>
              <a:buSzPts val="4600"/>
              <a:buNone/>
              <a:defRPr sz="4600">
                <a:solidFill>
                  <a:schemeClr val="lt1"/>
                </a:solidFill>
              </a:defRPr>
            </a:lvl4pPr>
            <a:lvl5pPr lvl="4" rtl="0" algn="ctr">
              <a:spcBef>
                <a:spcPts val="0"/>
              </a:spcBef>
              <a:spcAft>
                <a:spcPts val="0"/>
              </a:spcAft>
              <a:buClr>
                <a:schemeClr val="lt1"/>
              </a:buClr>
              <a:buSzPts val="4600"/>
              <a:buNone/>
              <a:defRPr sz="4600">
                <a:solidFill>
                  <a:schemeClr val="lt1"/>
                </a:solidFill>
              </a:defRPr>
            </a:lvl5pPr>
            <a:lvl6pPr lvl="5" rtl="0" algn="ctr">
              <a:spcBef>
                <a:spcPts val="0"/>
              </a:spcBef>
              <a:spcAft>
                <a:spcPts val="0"/>
              </a:spcAft>
              <a:buClr>
                <a:schemeClr val="lt1"/>
              </a:buClr>
              <a:buSzPts val="4600"/>
              <a:buNone/>
              <a:defRPr sz="4600">
                <a:solidFill>
                  <a:schemeClr val="lt1"/>
                </a:solidFill>
              </a:defRPr>
            </a:lvl6pPr>
            <a:lvl7pPr lvl="6" rtl="0" algn="ctr">
              <a:spcBef>
                <a:spcPts val="0"/>
              </a:spcBef>
              <a:spcAft>
                <a:spcPts val="0"/>
              </a:spcAft>
              <a:buClr>
                <a:schemeClr val="lt1"/>
              </a:buClr>
              <a:buSzPts val="4600"/>
              <a:buNone/>
              <a:defRPr sz="4600">
                <a:solidFill>
                  <a:schemeClr val="lt1"/>
                </a:solidFill>
              </a:defRPr>
            </a:lvl7pPr>
            <a:lvl8pPr lvl="7" rtl="0" algn="ctr">
              <a:spcBef>
                <a:spcPts val="0"/>
              </a:spcBef>
              <a:spcAft>
                <a:spcPts val="0"/>
              </a:spcAft>
              <a:buClr>
                <a:schemeClr val="lt1"/>
              </a:buClr>
              <a:buSzPts val="4600"/>
              <a:buNone/>
              <a:defRPr sz="4600">
                <a:solidFill>
                  <a:schemeClr val="lt1"/>
                </a:solidFill>
              </a:defRPr>
            </a:lvl8pPr>
            <a:lvl9pPr lvl="8" rtl="0" algn="ctr">
              <a:spcBef>
                <a:spcPts val="0"/>
              </a:spcBef>
              <a:spcAft>
                <a:spcPts val="0"/>
              </a:spcAft>
              <a:buClr>
                <a:schemeClr val="lt1"/>
              </a:buClr>
              <a:buSzPts val="4600"/>
              <a:buNone/>
              <a:defRPr sz="4600">
                <a:solidFill>
                  <a:schemeClr val="lt1"/>
                </a:solidFill>
              </a:defRPr>
            </a:lvl9pPr>
          </a:lstStyle>
          <a:p/>
        </p:txBody>
      </p:sp>
      <p:sp>
        <p:nvSpPr>
          <p:cNvPr id="45" name="Google Shape;45;p9"/>
          <p:cNvSpPr txBox="1"/>
          <p:nvPr>
            <p:ph idx="1" type="subTitle"/>
          </p:nvPr>
        </p:nvSpPr>
        <p:spPr>
          <a:xfrm>
            <a:off x="265500" y="2921401"/>
            <a:ext cx="4045200" cy="13455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Clr>
                <a:schemeClr val="lt1"/>
              </a:buClr>
              <a:buSzPts val="1900"/>
              <a:buNone/>
              <a:defRPr sz="1900">
                <a:solidFill>
                  <a:schemeClr val="lt1"/>
                </a:solidFill>
              </a:defRPr>
            </a:lvl1pPr>
            <a:lvl2pPr lvl="1" rtl="0" algn="ctr">
              <a:lnSpc>
                <a:spcPct val="100000"/>
              </a:lnSpc>
              <a:spcBef>
                <a:spcPts val="0"/>
              </a:spcBef>
              <a:spcAft>
                <a:spcPts val="0"/>
              </a:spcAft>
              <a:buClr>
                <a:schemeClr val="lt1"/>
              </a:buClr>
              <a:buSzPts val="1900"/>
              <a:buNone/>
              <a:defRPr sz="1900">
                <a:solidFill>
                  <a:schemeClr val="lt1"/>
                </a:solidFill>
              </a:defRPr>
            </a:lvl2pPr>
            <a:lvl3pPr lvl="2" rtl="0" algn="ctr">
              <a:lnSpc>
                <a:spcPct val="100000"/>
              </a:lnSpc>
              <a:spcBef>
                <a:spcPts val="0"/>
              </a:spcBef>
              <a:spcAft>
                <a:spcPts val="0"/>
              </a:spcAft>
              <a:buClr>
                <a:schemeClr val="lt1"/>
              </a:buClr>
              <a:buSzPts val="1900"/>
              <a:buNone/>
              <a:defRPr sz="1900">
                <a:solidFill>
                  <a:schemeClr val="lt1"/>
                </a:solidFill>
              </a:defRPr>
            </a:lvl3pPr>
            <a:lvl4pPr lvl="3" rtl="0" algn="ctr">
              <a:lnSpc>
                <a:spcPct val="100000"/>
              </a:lnSpc>
              <a:spcBef>
                <a:spcPts val="0"/>
              </a:spcBef>
              <a:spcAft>
                <a:spcPts val="0"/>
              </a:spcAft>
              <a:buClr>
                <a:schemeClr val="lt1"/>
              </a:buClr>
              <a:buSzPts val="1900"/>
              <a:buNone/>
              <a:defRPr sz="1900">
                <a:solidFill>
                  <a:schemeClr val="lt1"/>
                </a:solidFill>
              </a:defRPr>
            </a:lvl4pPr>
            <a:lvl5pPr lvl="4" rtl="0" algn="ctr">
              <a:lnSpc>
                <a:spcPct val="100000"/>
              </a:lnSpc>
              <a:spcBef>
                <a:spcPts val="0"/>
              </a:spcBef>
              <a:spcAft>
                <a:spcPts val="0"/>
              </a:spcAft>
              <a:buClr>
                <a:schemeClr val="lt1"/>
              </a:buClr>
              <a:buSzPts val="1900"/>
              <a:buNone/>
              <a:defRPr sz="1900">
                <a:solidFill>
                  <a:schemeClr val="lt1"/>
                </a:solidFill>
              </a:defRPr>
            </a:lvl5pPr>
            <a:lvl6pPr lvl="5" rtl="0" algn="ctr">
              <a:lnSpc>
                <a:spcPct val="100000"/>
              </a:lnSpc>
              <a:spcBef>
                <a:spcPts val="0"/>
              </a:spcBef>
              <a:spcAft>
                <a:spcPts val="0"/>
              </a:spcAft>
              <a:buClr>
                <a:schemeClr val="lt1"/>
              </a:buClr>
              <a:buSzPts val="1900"/>
              <a:buNone/>
              <a:defRPr sz="1900">
                <a:solidFill>
                  <a:schemeClr val="lt1"/>
                </a:solidFill>
              </a:defRPr>
            </a:lvl6pPr>
            <a:lvl7pPr lvl="6" rtl="0" algn="ctr">
              <a:lnSpc>
                <a:spcPct val="100000"/>
              </a:lnSpc>
              <a:spcBef>
                <a:spcPts val="0"/>
              </a:spcBef>
              <a:spcAft>
                <a:spcPts val="0"/>
              </a:spcAft>
              <a:buClr>
                <a:schemeClr val="lt1"/>
              </a:buClr>
              <a:buSzPts val="1900"/>
              <a:buNone/>
              <a:defRPr sz="1900">
                <a:solidFill>
                  <a:schemeClr val="lt1"/>
                </a:solidFill>
              </a:defRPr>
            </a:lvl7pPr>
            <a:lvl8pPr lvl="7" rtl="0" algn="ctr">
              <a:lnSpc>
                <a:spcPct val="100000"/>
              </a:lnSpc>
              <a:spcBef>
                <a:spcPts val="0"/>
              </a:spcBef>
              <a:spcAft>
                <a:spcPts val="0"/>
              </a:spcAft>
              <a:buClr>
                <a:schemeClr val="lt1"/>
              </a:buClr>
              <a:buSzPts val="1900"/>
              <a:buNone/>
              <a:defRPr sz="1900">
                <a:solidFill>
                  <a:schemeClr val="lt1"/>
                </a:solidFill>
              </a:defRPr>
            </a:lvl8pPr>
            <a:lvl9pPr lvl="8" rtl="0" algn="ctr">
              <a:lnSpc>
                <a:spcPct val="100000"/>
              </a:lnSpc>
              <a:spcBef>
                <a:spcPts val="0"/>
              </a:spcBef>
              <a:spcAft>
                <a:spcPts val="0"/>
              </a:spcAft>
              <a:buClr>
                <a:schemeClr val="lt1"/>
              </a:buClr>
              <a:buSzPts val="1900"/>
              <a:buNone/>
              <a:defRPr sz="1900">
                <a:solidFill>
                  <a:schemeClr val="lt1"/>
                </a:solidFill>
              </a:defRPr>
            </a:lvl9pPr>
          </a:lstStyle>
          <a:p/>
        </p:txBody>
      </p:sp>
      <p:sp>
        <p:nvSpPr>
          <p:cNvPr id="46" name="Google Shape;46;p9"/>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7" name="Google Shape;47;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8" name="Shape 48"/>
        <p:cNvGrpSpPr/>
        <p:nvPr/>
      </p:nvGrpSpPr>
      <p:grpSpPr>
        <a:xfrm>
          <a:off x="0" y="0"/>
          <a:ext cx="0" cy="0"/>
          <a:chOff x="0" y="0"/>
          <a:chExt cx="0" cy="0"/>
        </a:xfrm>
      </p:grpSpPr>
      <p:sp>
        <p:nvSpPr>
          <p:cNvPr id="49" name="Google Shape;49;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2100"/>
              <a:buFont typeface="Oswald"/>
              <a:buNone/>
              <a:defRPr sz="2100">
                <a:latin typeface="Oswald"/>
                <a:ea typeface="Oswald"/>
                <a:cs typeface="Oswald"/>
                <a:sym typeface="Oswald"/>
              </a:defRPr>
            </a:lvl1pPr>
          </a:lstStyle>
          <a:p/>
        </p:txBody>
      </p:sp>
      <p:sp>
        <p:nvSpPr>
          <p:cNvPr id="50" name="Google Shape;50;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3.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2" Type="http://schemas.openxmlformats.org/officeDocument/2006/relationships/theme" Target="../theme/theme4.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odern-writer">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72500"/>
            <a:ext cx="8520600" cy="733500"/>
          </a:xfrm>
          <a:prstGeom prst="rect">
            <a:avLst/>
          </a:prstGeom>
          <a:noFill/>
          <a:ln>
            <a:noFill/>
          </a:ln>
        </p:spPr>
        <p:txBody>
          <a:bodyPr anchorCtr="0" anchor="b" bIns="91425" lIns="91425" spcFirstLastPara="1" rIns="91425" wrap="square" tIns="91425"/>
          <a:lstStyle>
            <a:lvl1pPr lvl="0"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1pPr>
            <a:lvl2pPr lvl="1"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p:txBody>
      </p:sp>
      <p:sp>
        <p:nvSpPr>
          <p:cNvPr id="7" name="Google Shape;7;p1"/>
          <p:cNvSpPr txBox="1"/>
          <p:nvPr>
            <p:ph idx="1" type="body"/>
          </p:nvPr>
        </p:nvSpPr>
        <p:spPr>
          <a:xfrm>
            <a:off x="311700" y="1468825"/>
            <a:ext cx="8520600" cy="30999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rtl="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Source Code Pro"/>
                <a:ea typeface="Source Code Pro"/>
                <a:cs typeface="Source Code Pro"/>
                <a:sym typeface="Source Code Pro"/>
              </a:defRPr>
            </a:lvl1pPr>
            <a:lvl2pPr lvl="1" rtl="0" algn="r">
              <a:buNone/>
              <a:defRPr sz="1000">
                <a:solidFill>
                  <a:schemeClr val="dk2"/>
                </a:solidFill>
                <a:latin typeface="Source Code Pro"/>
                <a:ea typeface="Source Code Pro"/>
                <a:cs typeface="Source Code Pro"/>
                <a:sym typeface="Source Code Pro"/>
              </a:defRPr>
            </a:lvl2pPr>
            <a:lvl3pPr lvl="2" rtl="0" algn="r">
              <a:buNone/>
              <a:defRPr sz="1000">
                <a:solidFill>
                  <a:schemeClr val="dk2"/>
                </a:solidFill>
                <a:latin typeface="Source Code Pro"/>
                <a:ea typeface="Source Code Pro"/>
                <a:cs typeface="Source Code Pro"/>
                <a:sym typeface="Source Code Pro"/>
              </a:defRPr>
            </a:lvl3pPr>
            <a:lvl4pPr lvl="3" rtl="0" algn="r">
              <a:buNone/>
              <a:defRPr sz="1000">
                <a:solidFill>
                  <a:schemeClr val="dk2"/>
                </a:solidFill>
                <a:latin typeface="Source Code Pro"/>
                <a:ea typeface="Source Code Pro"/>
                <a:cs typeface="Source Code Pro"/>
                <a:sym typeface="Source Code Pro"/>
              </a:defRPr>
            </a:lvl4pPr>
            <a:lvl5pPr lvl="4" rtl="0" algn="r">
              <a:buNone/>
              <a:defRPr sz="1000">
                <a:solidFill>
                  <a:schemeClr val="dk2"/>
                </a:solidFill>
                <a:latin typeface="Source Code Pro"/>
                <a:ea typeface="Source Code Pro"/>
                <a:cs typeface="Source Code Pro"/>
                <a:sym typeface="Source Code Pro"/>
              </a:defRPr>
            </a:lvl5pPr>
            <a:lvl6pPr lvl="5" rtl="0" algn="r">
              <a:buNone/>
              <a:defRPr sz="1000">
                <a:solidFill>
                  <a:schemeClr val="dk2"/>
                </a:solidFill>
                <a:latin typeface="Source Code Pro"/>
                <a:ea typeface="Source Code Pro"/>
                <a:cs typeface="Source Code Pro"/>
                <a:sym typeface="Source Code Pro"/>
              </a:defRPr>
            </a:lvl6pPr>
            <a:lvl7pPr lvl="6" rtl="0" algn="r">
              <a:buNone/>
              <a:defRPr sz="1000">
                <a:solidFill>
                  <a:schemeClr val="dk2"/>
                </a:solidFill>
                <a:latin typeface="Source Code Pro"/>
                <a:ea typeface="Source Code Pro"/>
                <a:cs typeface="Source Code Pro"/>
                <a:sym typeface="Source Code Pro"/>
              </a:defRPr>
            </a:lvl7pPr>
            <a:lvl8pPr lvl="7" rtl="0" algn="r">
              <a:buNone/>
              <a:defRPr sz="1000">
                <a:solidFill>
                  <a:schemeClr val="dk2"/>
                </a:solidFill>
                <a:latin typeface="Source Code Pro"/>
                <a:ea typeface="Source Code Pro"/>
                <a:cs typeface="Source Code Pro"/>
                <a:sym typeface="Source Code Pro"/>
              </a:defRPr>
            </a:lvl8pPr>
            <a:lvl9pPr lvl="8" rtl="0" algn="r">
              <a:buNone/>
              <a:defRPr sz="1000">
                <a:solidFill>
                  <a:schemeClr val="dk2"/>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late">
    <p:bg>
      <p:bgPr>
        <a:solidFill>
          <a:schemeClr val="lt1"/>
        </a:solidFill>
      </p:bgPr>
    </p:bg>
    <p:spTree>
      <p:nvGrpSpPr>
        <p:cNvPr id="221" name="Shape 221"/>
        <p:cNvGrpSpPr/>
        <p:nvPr/>
      </p:nvGrpSpPr>
      <p:grpSpPr>
        <a:xfrm>
          <a:off x="0" y="0"/>
          <a:ext cx="0" cy="0"/>
          <a:chOff x="0" y="0"/>
          <a:chExt cx="0" cy="0"/>
        </a:xfrm>
      </p:grpSpPr>
      <p:sp>
        <p:nvSpPr>
          <p:cNvPr id="222" name="Google Shape;222;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223" name="Google Shape;223;p1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rtl="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224" name="Google Shape;224;p14"/>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accent3"/>
                </a:solidFill>
                <a:latin typeface="Average"/>
                <a:ea typeface="Average"/>
                <a:cs typeface="Average"/>
                <a:sym typeface="Average"/>
              </a:defRPr>
            </a:lvl1pPr>
            <a:lvl2pPr lvl="1" rtl="0" algn="r">
              <a:buNone/>
              <a:defRPr sz="1000">
                <a:solidFill>
                  <a:schemeClr val="accent3"/>
                </a:solidFill>
                <a:latin typeface="Average"/>
                <a:ea typeface="Average"/>
                <a:cs typeface="Average"/>
                <a:sym typeface="Average"/>
              </a:defRPr>
            </a:lvl2pPr>
            <a:lvl3pPr lvl="2" rtl="0" algn="r">
              <a:buNone/>
              <a:defRPr sz="1000">
                <a:solidFill>
                  <a:schemeClr val="accent3"/>
                </a:solidFill>
                <a:latin typeface="Average"/>
                <a:ea typeface="Average"/>
                <a:cs typeface="Average"/>
                <a:sym typeface="Average"/>
              </a:defRPr>
            </a:lvl3pPr>
            <a:lvl4pPr lvl="3" rtl="0" algn="r">
              <a:buNone/>
              <a:defRPr sz="1000">
                <a:solidFill>
                  <a:schemeClr val="accent3"/>
                </a:solidFill>
                <a:latin typeface="Average"/>
                <a:ea typeface="Average"/>
                <a:cs typeface="Average"/>
                <a:sym typeface="Average"/>
              </a:defRPr>
            </a:lvl4pPr>
            <a:lvl5pPr lvl="4" rtl="0" algn="r">
              <a:buNone/>
              <a:defRPr sz="1000">
                <a:solidFill>
                  <a:schemeClr val="accent3"/>
                </a:solidFill>
                <a:latin typeface="Average"/>
                <a:ea typeface="Average"/>
                <a:cs typeface="Average"/>
                <a:sym typeface="Average"/>
              </a:defRPr>
            </a:lvl5pPr>
            <a:lvl6pPr lvl="5" rtl="0" algn="r">
              <a:buNone/>
              <a:defRPr sz="1000">
                <a:solidFill>
                  <a:schemeClr val="accent3"/>
                </a:solidFill>
                <a:latin typeface="Average"/>
                <a:ea typeface="Average"/>
                <a:cs typeface="Average"/>
                <a:sym typeface="Average"/>
              </a:defRPr>
            </a:lvl6pPr>
            <a:lvl7pPr lvl="6" rtl="0" algn="r">
              <a:buNone/>
              <a:defRPr sz="1000">
                <a:solidFill>
                  <a:schemeClr val="accent3"/>
                </a:solidFill>
                <a:latin typeface="Average"/>
                <a:ea typeface="Average"/>
                <a:cs typeface="Average"/>
                <a:sym typeface="Average"/>
              </a:defRPr>
            </a:lvl7pPr>
            <a:lvl8pPr lvl="7" rtl="0" algn="r">
              <a:buNone/>
              <a:defRPr sz="1000">
                <a:solidFill>
                  <a:schemeClr val="accent3"/>
                </a:solidFill>
                <a:latin typeface="Average"/>
                <a:ea typeface="Average"/>
                <a:cs typeface="Average"/>
                <a:sym typeface="Average"/>
              </a:defRPr>
            </a:lvl8pPr>
            <a:lvl9pPr lvl="8" rtl="0"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oral">
    <p:bg>
      <p:bgPr>
        <a:solidFill>
          <a:schemeClr val="lt1"/>
        </a:solidFill>
      </p:bgPr>
    </p:bg>
    <p:spTree>
      <p:nvGrpSpPr>
        <p:cNvPr id="271" name="Shape 271"/>
        <p:cNvGrpSpPr/>
        <p:nvPr/>
      </p:nvGrpSpPr>
      <p:grpSpPr>
        <a:xfrm>
          <a:off x="0" y="0"/>
          <a:ext cx="0" cy="0"/>
          <a:chOff x="0" y="0"/>
          <a:chExt cx="0" cy="0"/>
        </a:xfrm>
      </p:grpSpPr>
      <p:sp>
        <p:nvSpPr>
          <p:cNvPr id="272" name="Google Shape;272;p26"/>
          <p:cNvSpPr txBox="1"/>
          <p:nvPr>
            <p:ph type="title"/>
          </p:nvPr>
        </p:nvSpPr>
        <p:spPr>
          <a:xfrm>
            <a:off x="311700" y="391350"/>
            <a:ext cx="8520600" cy="626100"/>
          </a:xfrm>
          <a:prstGeom prst="rect">
            <a:avLst/>
          </a:prstGeom>
          <a:noFill/>
          <a:ln>
            <a:noFill/>
          </a:ln>
        </p:spPr>
        <p:txBody>
          <a:bodyPr anchorCtr="0" anchor="t" bIns="91425" lIns="91425" spcFirstLastPara="1" rIns="91425" wrap="square" tIns="91425"/>
          <a:lstStyle>
            <a:lvl1pPr lvl="0" rtl="0">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1pPr>
            <a:lvl2pPr lvl="1" rtl="0">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2pPr>
            <a:lvl3pPr lvl="2" rtl="0">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3pPr>
            <a:lvl4pPr lvl="3" rtl="0">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4pPr>
            <a:lvl5pPr lvl="4" rtl="0">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5pPr>
            <a:lvl6pPr lvl="5" rtl="0">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6pPr>
            <a:lvl7pPr lvl="6" rtl="0">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7pPr>
            <a:lvl8pPr lvl="7" rtl="0">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8pPr>
            <a:lvl9pPr lvl="8" rtl="0">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9pPr>
          </a:lstStyle>
          <a:p/>
        </p:txBody>
      </p:sp>
      <p:sp>
        <p:nvSpPr>
          <p:cNvPr id="273" name="Google Shape;273;p2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indent="-317500" lvl="1" marL="9144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indent="-317500" lvl="2" marL="13716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rtl="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p:txBody>
      </p:sp>
      <p:sp>
        <p:nvSpPr>
          <p:cNvPr id="274" name="Google Shape;274;p26"/>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Lato"/>
                <a:ea typeface="Lato"/>
                <a:cs typeface="Lato"/>
                <a:sym typeface="Lato"/>
              </a:defRPr>
            </a:lvl1pPr>
            <a:lvl2pPr lvl="1" rtl="0" algn="r">
              <a:buNone/>
              <a:defRPr sz="1000">
                <a:solidFill>
                  <a:schemeClr val="dk2"/>
                </a:solidFill>
                <a:latin typeface="Lato"/>
                <a:ea typeface="Lato"/>
                <a:cs typeface="Lato"/>
                <a:sym typeface="Lato"/>
              </a:defRPr>
            </a:lvl2pPr>
            <a:lvl3pPr lvl="2" rtl="0" algn="r">
              <a:buNone/>
              <a:defRPr sz="1000">
                <a:solidFill>
                  <a:schemeClr val="dk2"/>
                </a:solidFill>
                <a:latin typeface="Lato"/>
                <a:ea typeface="Lato"/>
                <a:cs typeface="Lato"/>
                <a:sym typeface="Lato"/>
              </a:defRPr>
            </a:lvl3pPr>
            <a:lvl4pPr lvl="3" rtl="0" algn="r">
              <a:buNone/>
              <a:defRPr sz="1000">
                <a:solidFill>
                  <a:schemeClr val="dk2"/>
                </a:solidFill>
                <a:latin typeface="Lato"/>
                <a:ea typeface="Lato"/>
                <a:cs typeface="Lato"/>
                <a:sym typeface="Lato"/>
              </a:defRPr>
            </a:lvl4pPr>
            <a:lvl5pPr lvl="4" rtl="0" algn="r">
              <a:buNone/>
              <a:defRPr sz="1000">
                <a:solidFill>
                  <a:schemeClr val="dk2"/>
                </a:solidFill>
                <a:latin typeface="Lato"/>
                <a:ea typeface="Lato"/>
                <a:cs typeface="Lato"/>
                <a:sym typeface="Lato"/>
              </a:defRPr>
            </a:lvl5pPr>
            <a:lvl6pPr lvl="5" rtl="0" algn="r">
              <a:buNone/>
              <a:defRPr sz="1000">
                <a:solidFill>
                  <a:schemeClr val="dk2"/>
                </a:solidFill>
                <a:latin typeface="Lato"/>
                <a:ea typeface="Lato"/>
                <a:cs typeface="Lato"/>
                <a:sym typeface="Lato"/>
              </a:defRPr>
            </a:lvl6pPr>
            <a:lvl7pPr lvl="6" rtl="0" algn="r">
              <a:buNone/>
              <a:defRPr sz="1000">
                <a:solidFill>
                  <a:schemeClr val="dk2"/>
                </a:solidFill>
                <a:latin typeface="Lato"/>
                <a:ea typeface="Lato"/>
                <a:cs typeface="Lato"/>
                <a:sym typeface="Lato"/>
              </a:defRPr>
            </a:lvl7pPr>
            <a:lvl8pPr lvl="7" rtl="0" algn="r">
              <a:buNone/>
              <a:defRPr sz="1000">
                <a:solidFill>
                  <a:schemeClr val="dk2"/>
                </a:solidFill>
                <a:latin typeface="Lato"/>
                <a:ea typeface="Lato"/>
                <a:cs typeface="Lato"/>
                <a:sym typeface="Lato"/>
              </a:defRPr>
            </a:lvl8pPr>
            <a:lvl9pPr lvl="8" rtl="0" algn="r">
              <a:buNone/>
              <a:defRPr sz="1000">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comments" Target="../comments/comment1.xml"/><Relationship Id="rId4" Type="http://schemas.openxmlformats.org/officeDocument/2006/relationships/hyperlink" Target="http://www.youtube.com/watch?v=4RUGmBxe65U" TargetMode="External"/><Relationship Id="rId5" Type="http://schemas.openxmlformats.org/officeDocument/2006/relationships/image" Target="../media/image1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comments" Target="../comments/comment2.xml"/><Relationship Id="rId4" Type="http://schemas.openxmlformats.org/officeDocument/2006/relationships/image" Target="../media/image9.png"/><Relationship Id="rId5"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hyperlink" Target="http://www.youtube.com/watch?v=4RUGmBxe65U" TargetMode="Externa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22.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dontchangethislink.peardeckmagic.zone?eyJ0eXBlIjoiZnJlZVJlc3BvbnNlLXRleHQiLCJkcmFnZ2FibGVzIjpbeyJpZCI6ImRyYWdnYWJsZTAiLCJ0eXBlIjoiaWNvbiIsImljb24iOnsiaWQiOiJkZWZhdWx0LWNpcmNsZSJ9LCJjb2xvciI6IiNENTFEMjgifV0sImRyYWdnYWJsZVNpemUiOjEyLjU1LCJlbWJlZGRhYmxlVXJsIjoiaHR0cHM6Ly8iLCJhbnN3ZXJzIjpbXX0=pearId=magic-pear-shape-identifier" TargetMode="External"/><Relationship Id="rId4" Type="http://schemas.openxmlformats.org/officeDocument/2006/relationships/image" Target="../media/image19.png"/><Relationship Id="rId5" Type="http://schemas.openxmlformats.org/officeDocument/2006/relationships/hyperlink" Target="http://dontchangethislink.peardeckmagic.zone?eyJ0eXBlIjoiZ29vZ2xlLXNsaWRlcy1hZGRvbi1yZXNwb25zZS1mb290ZXIiLCJsYXN0RWRpdGVkQnkiOiIxMTI5NTk5NjI3NTM5NTM3MjYxOTAiLCJwcmVzZW50YXRpb25JZCI6IjFtb0FrRkFQWDhNMmtabFFSNi16YUdieVo4ZnNZd1ZqclpGX01OU0lrWnNRIiwiY29udGVudElkIjoiY3VzdG9tLXJlc3BvbnNlLWZyZWVSZXNwb25zZS10ZXh0Iiwic2xpZGVJZCI6ImczZmI2Y2M5Yjg2XzJfNSIsImNvbnRlbnRJbnN0YW5jZUlkIjoiMW1vQWtGQVBYOE0ya1psUVI2LXphR2J5Wjhmc1l3VmpyWkZfTU5TSWtac1EvMjQ3YTJiZGItYzQ2NC00ZTAzLWFkNjgtZGE5ZWRiZDA1MmUyIn0=pearId=magic-pear-metadata-identifier" TargetMode="External"/><Relationship Id="rId6"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1" Type="http://schemas.openxmlformats.org/officeDocument/2006/relationships/hyperlink" Target="http://www.youtube.com/watch?v=pSoLokZm53c" TargetMode="External"/><Relationship Id="rId10" Type="http://schemas.openxmlformats.org/officeDocument/2006/relationships/hyperlink" Target="https://quizlet.com/_8ynvb" TargetMode="External"/><Relationship Id="rId13" Type="http://schemas.openxmlformats.org/officeDocument/2006/relationships/image" Target="../media/image16.png"/><Relationship Id="rId12" Type="http://schemas.openxmlformats.org/officeDocument/2006/relationships/image" Target="../media/image32.jpg"/><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hyperlink" Target="https://www.readworks.org/article/Food-and-Farming/ed5182df-7f01-43ce-af54-efcb04fd226b" TargetMode="External"/><Relationship Id="rId4" Type="http://schemas.openxmlformats.org/officeDocument/2006/relationships/hyperlink" Target="https://quizlet.com/_3zgqt1" TargetMode="External"/><Relationship Id="rId9" Type="http://schemas.openxmlformats.org/officeDocument/2006/relationships/hyperlink" Target="https://drive.google.com/open?id=10y3v7G-WqOWp-1gtlFvbnPIVv1wG6HaZ" TargetMode="External"/><Relationship Id="rId14" Type="http://schemas.openxmlformats.org/officeDocument/2006/relationships/image" Target="../media/image25.png"/><Relationship Id="rId5" Type="http://schemas.openxmlformats.org/officeDocument/2006/relationships/hyperlink" Target="https://www.readworks.org/article/Food-and-Farming/ed5182df-7f01-43ce-af54-efcb04fd226b" TargetMode="External"/><Relationship Id="rId6" Type="http://schemas.openxmlformats.org/officeDocument/2006/relationships/hyperlink" Target="https://quizlet.com/_3zgqt1" TargetMode="External"/><Relationship Id="rId7" Type="http://schemas.openxmlformats.org/officeDocument/2006/relationships/hyperlink" Target="https://drive.google.com/open?id=10y3v7G-WqOWp-1gtlFvbnPIVv1wG6HaZ" TargetMode="External"/><Relationship Id="rId8" Type="http://schemas.openxmlformats.org/officeDocument/2006/relationships/hyperlink" Target="https://quizlet.com/_46a14y"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hyperlink" Target="http://joinpd.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s://newsela.com/read/greece-shipwreck-mysteries/id/36356" TargetMode="External"/><Relationship Id="rId4" Type="http://schemas.openxmlformats.org/officeDocument/2006/relationships/hyperlink" Target="http://www.youtube.com/watch?v=pSoLokZm53c" TargetMode="External"/><Relationship Id="rId5" Type="http://schemas.openxmlformats.org/officeDocument/2006/relationships/image" Target="../media/image23.jpg"/><Relationship Id="rId6"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hyperlink" Target="https://drive.google.com/file/d/1-G3NDlEK9o5kheYb7zkCbPwFEULT1wxC/view?usp=sharing" TargetMode="External"/><Relationship Id="rId4" Type="http://schemas.openxmlformats.org/officeDocument/2006/relationships/image" Target="../media/image38.png"/><Relationship Id="rId5"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comments" Target="../comments/comment3.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3.xml"/><Relationship Id="rId3" Type="http://schemas.openxmlformats.org/officeDocument/2006/relationships/hyperlink" Target="https://www.paideia.org/"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1.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hyperlink" Target="https://docs.google.com/document/d/18wnNh59crIxK-pJZEUCj59P_5D0GzEQPQFL2RfTvkqY/edit"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2.xml"/><Relationship Id="rId3"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3.xml"/><Relationship Id="rId3"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3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6.xml"/><Relationship Id="rId3" Type="http://schemas.openxmlformats.org/officeDocument/2006/relationships/image" Target="../media/image3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7.xml"/><Relationship Id="rId3" Type="http://schemas.openxmlformats.org/officeDocument/2006/relationships/image" Target="../media/image3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8.xml"/><Relationship Id="rId3" Type="http://schemas.openxmlformats.org/officeDocument/2006/relationships/image" Target="../media/image4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9.xml"/><Relationship Id="rId3"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0.xml"/><Relationship Id="rId3" Type="http://schemas.openxmlformats.org/officeDocument/2006/relationships/image" Target="../media/image3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1.xml"/><Relationship Id="rId3" Type="http://schemas.openxmlformats.org/officeDocument/2006/relationships/image" Target="../media/image3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2.xml"/><Relationship Id="rId3" Type="http://schemas.openxmlformats.org/officeDocument/2006/relationships/image" Target="../media/image2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5.xml"/><Relationship Id="rId3" Type="http://schemas.openxmlformats.org/officeDocument/2006/relationships/image" Target="../media/image39.jpg"/><Relationship Id="rId4" Type="http://schemas.openxmlformats.org/officeDocument/2006/relationships/image" Target="../media/image37.jpg"/><Relationship Id="rId5" Type="http://schemas.openxmlformats.org/officeDocument/2006/relationships/image" Target="../media/image28.jpg"/><Relationship Id="rId6" Type="http://schemas.openxmlformats.org/officeDocument/2006/relationships/image" Target="../media/image43.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hyperlink" Target="http://www.youtube.com/watch?v=iKd4RuIEuFU" TargetMode="External"/><Relationship Id="rId4" Type="http://schemas.openxmlformats.org/officeDocument/2006/relationships/image" Target="../media/image41.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4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42.png"/><Relationship Id="rId4" Type="http://schemas.openxmlformats.org/officeDocument/2006/relationships/hyperlink" Target="http://dontchangethislink.peardeckmagic.zone?eyJ0eXBlIjoiZnJlZVJlc3BvbnNlLXRleHQiLCJkcmFnZ2FibGVzIjpbeyJpZCI6ImRyYWdnYWJsZTAiLCJ0eXBlIjoiaWNvbiIsImljb24iOnsiaWQiOiJkZWZhdWx0LWNpcmNsZSJ9LCJjb2xvciI6IiNENTFEMjgifV0sImRyYWdnYWJsZVNpemUiOjEyLjU1LCJlbWJlZGRhYmxlVXJsIjoiaHR0cHM6Ly8iLCJhbnN3ZXJzIjpbXX0=pearId=magic-pear-shape-identifier" TargetMode="External"/><Relationship Id="rId5" Type="http://schemas.openxmlformats.org/officeDocument/2006/relationships/image" Target="../media/image49.png"/><Relationship Id="rId6" Type="http://schemas.openxmlformats.org/officeDocument/2006/relationships/hyperlink" Target="http://dontchangethislink.peardeckmagic.zone?eyJ0eXBlIjoiZ29vZ2xlLXNsaWRlcy1hZGRvbi1yZXNwb25zZS1mb290ZXIiLCJsYXN0RWRpdGVkQnkiOiIxMTA1Mzg4MTA3NzQ3OTIyMTYwODciLCJwcmVzZW50YXRpb25JZCI6IjFtb0FrRkFQWDhNMmtabFFSNi16YUdieVo4ZnNZd1ZqclpGX01OU0lrWnNRIiwiY29udGVudElkIjoiY3VzdG9tLXJlc3BvbnNlLWZyZWVSZXNwb25zZS10ZXh0Iiwic2xpZGVJZCI6ImczZmI2Y2M5Yjg2XzFfMTMiLCJjb250ZW50SW5zdGFuY2VJZCI6IjFtb0FrRkFQWDhNMmtabFFSNi16YUdieVo4ZnNZd1ZqclpGX01OU0lrWnNRLzcxMDhhNTFiLTZiZTEtNDY5Ny1iZDAzLTc0YzVhMTFjZjNmOCJ9pearId=magic-pear-metadata-identifier"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hyperlink" Target="http://bit.ly/3GNoticeNote" TargetMode="External"/><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5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2.xml"/><Relationship Id="rId3" Type="http://schemas.openxmlformats.org/officeDocument/2006/relationships/image" Target="../media/image4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3.xml"/><Relationship Id="rId3" Type="http://schemas.openxmlformats.org/officeDocument/2006/relationships/image" Target="../media/image57.png"/><Relationship Id="rId4" Type="http://schemas.openxmlformats.org/officeDocument/2006/relationships/image" Target="../media/image45.png"/><Relationship Id="rId5" Type="http://schemas.openxmlformats.org/officeDocument/2006/relationships/image" Target="../media/image5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4.xml"/><Relationship Id="rId3" Type="http://schemas.openxmlformats.org/officeDocument/2006/relationships/image" Target="../media/image50.png"/><Relationship Id="rId4" Type="http://schemas.openxmlformats.org/officeDocument/2006/relationships/image" Target="../media/image58.png"/><Relationship Id="rId5" Type="http://schemas.openxmlformats.org/officeDocument/2006/relationships/image" Target="../media/image55.png"/><Relationship Id="rId6" Type="http://schemas.openxmlformats.org/officeDocument/2006/relationships/image" Target="../media/image1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16.png"/></Relationships>
</file>

<file path=ppt/slides/_rels/slide67.xml.rels><?xml version="1.0" encoding="UTF-8" standalone="yes"?><Relationships xmlns="http://schemas.openxmlformats.org/package/2006/relationships"><Relationship Id="rId11" Type="http://schemas.openxmlformats.org/officeDocument/2006/relationships/hyperlink" Target="http://k12sscms.weebly.com/elementary-k-5.html" TargetMode="External"/><Relationship Id="rId10" Type="http://schemas.openxmlformats.org/officeDocument/2006/relationships/hyperlink" Target="https://www.teachtci.com/social-studies/elementary-school/" TargetMode="External"/><Relationship Id="rId13" Type="http://schemas.openxmlformats.org/officeDocument/2006/relationships/hyperlink" Target="https://www.paideia.org/teachers/socratic-seminar-lesson-plans/" TargetMode="External"/><Relationship Id="rId12" Type="http://schemas.openxmlformats.org/officeDocument/2006/relationships/hyperlink" Target="https://drive.google.com/file/d/1-G3NDlEK9o5kheYb7zkCbPwFEULT1wxC/view?usp=sharing" TargetMode="External"/><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hyperlink" Target="https://www.peardeck.com/" TargetMode="External"/><Relationship Id="rId4" Type="http://schemas.openxmlformats.org/officeDocument/2006/relationships/hyperlink" Target="https://docs.google.com/presentation/d/1DC63NMlkugQxwW7iU7qBUZvZ2PoQmUS-Xklhrqg-Nnw/copy" TargetMode="External"/><Relationship Id="rId9" Type="http://schemas.openxmlformats.org/officeDocument/2006/relationships/hyperlink" Target="https://hsi.wm.edu/" TargetMode="External"/><Relationship Id="rId15" Type="http://schemas.openxmlformats.org/officeDocument/2006/relationships/image" Target="../media/image54.png"/><Relationship Id="rId14" Type="http://schemas.openxmlformats.org/officeDocument/2006/relationships/hyperlink" Target="http://www.bookitprogram.com/" TargetMode="External"/><Relationship Id="rId16" Type="http://schemas.openxmlformats.org/officeDocument/2006/relationships/image" Target="../media/image51.png"/><Relationship Id="rId5" Type="http://schemas.openxmlformats.org/officeDocument/2006/relationships/hyperlink" Target="https://quizlet.com/" TargetMode="External"/><Relationship Id="rId6" Type="http://schemas.openxmlformats.org/officeDocument/2006/relationships/hyperlink" Target="https://www.gonoodle.com/" TargetMode="External"/><Relationship Id="rId7" Type="http://schemas.openxmlformats.org/officeDocument/2006/relationships/hyperlink" Target="https://docs.google.com/spreadsheets/d/1MnCG2WTV6PWAbb1dds-3c7P1Sd8yRbOeqXjsWXYNiZA/copy" TargetMode="External"/><Relationship Id="rId8" Type="http://schemas.openxmlformats.org/officeDocument/2006/relationships/hyperlink" Target="https://docs.google.com/document/d/1ynVCqVNuJfHCGBcJMVgTOUiYivVRuf9xHWS52yHnXxo/copy"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hyperlink" Target="http://dontchangethislink.peardeckmagic.zone?eyJ0eXBlIjoiZnJlZVJlc3BvbnNlLXRleHQiLCJkcmFnZ2FibGVzIjpbeyJpZCI6ImRyYWdnYWJsZTAiLCJ0eXBlIjoiaWNvbiIsImljb24iOnsiaWQiOiJkZWZhdWx0LWNpcmNsZSJ9LCJjb2xvciI6IiNENTFEMjgifV0sImRyYWdnYWJsZVNpemUiOjEyLjU1LCJlbWJlZGRhYmxlVXJsIjoiaHR0cHM6Ly8iLCJhbnN3ZXJzIjpbXX0=pearId=magic-pear-shape-identifier" TargetMode="External"/><Relationship Id="rId4" Type="http://schemas.openxmlformats.org/officeDocument/2006/relationships/image" Target="../media/image47.png"/><Relationship Id="rId5" Type="http://schemas.openxmlformats.org/officeDocument/2006/relationships/hyperlink" Target="http://dontchangethislink.peardeckmagic.zone?eyJ0eXBlIjoiZ29vZ2xlLXNsaWRlcy1hZGRvbi1yZXNwb25zZS1mb290ZXIiLCJsYXN0RWRpdGVkQnkiOiIxMTI5NTk5NjI3NTM5NTM3MjYxOTAiLCJwcmVzZW50YXRpb25JZCI6IjFtb0FrRkFQWDhNMmtabFFSNi16YUdieVo4ZnNZd1ZqclpGX01OU0lrWnNRIiwiY29udGVudElkIjoiY3VzdG9tLXJlc3BvbnNlLWZyZWVSZXNwb25zZS10ZXh0Iiwic2xpZGVJZCI6ImczNmU5OWI5MGNlXzJfMTIiLCJjb250ZW50SW5zdGFuY2VJZCI6IjFtb0FrRkFQWDhNMmtabFFSNi16YUdieVo4ZnNZd1ZqclpGX01OU0lrWnNRL2I1NDA0NDJkLTU5MjEtNDFlYi1iNzFlLTU4N2YyZTlhNTZjYyJ9pearId=magic-pear-metadata-identifier"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60.png"/><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hyperlink" Target="http://dontchangethislink.peardeckmagic.zone?eyJ0eXBlIjoiZHJhZ2dhYmxlIiwiZHJhZ2dhYmxlcyI6W3siaWQiOiJkcmFnZ2FibGUwIiwidHlwZSI6Imljb24iLCJpY29uIjp7ImlkIjoib2JqZWN0LWJvYXQifSwiY29sb3IiOiIjRDUxRDI4In1dLCJkcmFnZ2FibGVTaXplIjoxMywiZW1iZWRkYWJsZVVybCI6Imh0dHBzOi8vIiwiYW5zd2VycyI6W119pearId=magic-pear-shape-identifier" TargetMode="External"/><Relationship Id="rId5" Type="http://schemas.openxmlformats.org/officeDocument/2006/relationships/image" Target="../media/image7.png"/><Relationship Id="rId6" Type="http://schemas.openxmlformats.org/officeDocument/2006/relationships/hyperlink" Target="http://dontchangethislink.peardeckmagic.zone?eyJ0eXBlIjoiZ29vZ2xlLXNsaWRlcy1hZGRvbi1yZXNwb25zZS1mb290ZXIiLCJsYXN0RWRpdGVkQnkiOiIxMTI5NTk5NjI3NTM5NTM3MjYxOTAiLCJwcmVzZW50YXRpb25JZCI6IjFtb0FrRkFQWDhNMmtabFFSNi16YUdieVo4ZnNZd1ZqclpGX01OU0lrWnNRIiwiY29udGVudElkIjoiY3VzdG9tLXJlc3BvbnNlLWRyYWdnYWJsZSIsInNsaWRlSWQiOiJnMzY3NDdhNTdmYl8wXzAiLCJjb250ZW50SW5zdGFuY2VJZCI6IjFtb0FrRkFQWDhNMmtabFFSNi16YUdieVo4ZnNZd1ZqclpGX01OU0lrWnNRLzJhYzkxN2M2LWRhMmUtNGI4NS1iZTY0LTYyYjFkZjVjNmYzYSJ9pearId=magic-pear-metadata-identifier" TargetMode="External"/><Relationship Id="rId7" Type="http://schemas.openxmlformats.org/officeDocument/2006/relationships/image" Target="../media/image1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59.gi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1.xml"/><Relationship Id="rId3" Type="http://schemas.openxmlformats.org/officeDocument/2006/relationships/hyperlink" Target="http://bit.ly/realactiveengagement" TargetMode="External"/><Relationship Id="rId4" Type="http://schemas.openxmlformats.org/officeDocument/2006/relationships/hyperlink" Target="mailto:sandrab.king@cms.k12.nc.us" TargetMode="External"/><Relationship Id="rId5" Type="http://schemas.openxmlformats.org/officeDocument/2006/relationships/hyperlink" Target="mailto:melanier.kriksciun@cms.k12.nc.u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3.jpg"/><Relationship Id="rId4" Type="http://schemas.openxmlformats.org/officeDocument/2006/relationships/hyperlink" Target="http://dontchangethislink.peardeckmagic.zone?eyJ0eXBlIjoiZnJlZVJlc3BvbnNlLXRleHQiLCJkcmFnZ2FibGVzIjpbeyJpZCI6ImRyYWdnYWJsZTAiLCJ0eXBlIjoiaWNvbiIsImljb24iOnsiaWQiOiJkZWZhdWx0LWNpcmNsZSJ9LCJjb2xvciI6IiNENTFEMjgifV0sImRyYWdnYWJsZVNpemUiOjEyLjU1LCJlbWJlZGRhYmxlVXJsIjoiaHR0cHM6Ly8iLCJhbnN3ZXJzIjpbXX0=pearId=magic-pear-shape-identifier" TargetMode="External"/><Relationship Id="rId9"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hyperlink" Target="http://dontchangethislink.peardeckmagic.zone?eyJ0eXBlIjoiZ29vZ2xlLXNsaWRlcy1hZGRvbi1yZXNwb25zZS1mb290ZXIiLCJsYXN0RWRpdGVkQnkiOiIxMTI5NTk5NjI3NTM5NTM3MjYxOTAiLCJwcmVzZW50YXRpb25JZCI6IjFtb0FrRkFQWDhNMmtabFFSNi16YUdieVo4ZnNZd1ZqclpGX01OU0lrWnNRIiwiY29udGVudElkIjoiY3VzdG9tLXJlc3BvbnNlLWZyZWVSZXNwb25zZS10ZXh0Iiwic2xpZGVJZCI6ImczNjc0N2E1N2ZiXzBfMCIsImNvbnRlbnRJbnN0YW5jZUlkIjoiMW1vQWtGQVBYOE0ya1psUVI2LXphR2J5Wjhmc1l3VmpyWkZfTU5TSWtac1EvNDM1NjIyMjYtYjZhYS00OWY3LWE1YzYtMTExYjNkZGZlYjdlIn0=pearId=magic-pear-metadata-identifier" TargetMode="External"/><Relationship Id="rId7" Type="http://schemas.openxmlformats.org/officeDocument/2006/relationships/image" Target="../media/image24.png"/><Relationship Id="rId8"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4" name="Shape 324"/>
        <p:cNvGrpSpPr/>
        <p:nvPr/>
      </p:nvGrpSpPr>
      <p:grpSpPr>
        <a:xfrm>
          <a:off x="0" y="0"/>
          <a:ext cx="0" cy="0"/>
          <a:chOff x="0" y="0"/>
          <a:chExt cx="0" cy="0"/>
        </a:xfrm>
      </p:grpSpPr>
      <p:pic>
        <p:nvPicPr>
          <p:cNvPr descr="Relaxing music and beautiful Fish Aquarium.  Helps Relax &amp; Fall Asleep FAST!&#10;2 hour long.  Music for relaxation, sleep, meditation, yoga, study. sit back, relax and enjoy :)&#10;▼ See More! ▼&#10;&#10;Check our new Printable Antistress Coloring eBook for kids and adults. Drawings include fishes, coral reefs, turtles and more! Hours of coloring fun! Enter &quot;20OFF&quot; and save 20% today: http://payhip.com/b/3Kg8&#10;&#10;Thanks for watching this video, if you enjoyed it like and subscribe! ▷ http://bit.ly/BabyLullaby&#10;The Best Relax Music &amp; Stunning Nature in HD&#10;New Videos every Monday, Start your Week Relaxed!&#10;&#10;Great as a TV Screensaver for the office,  lounge, waiting room, Spa, Restaurant, etc. Play it in your Roky, Apple tv, Chromecast, Xbox, Playstation, Wii, etc.&#10;&#10;▼Check our Video Playlists▼&#10;Relaxing Music and Beautiful Nature - Non-Stop Playlist ➔ http://bit.ly/BeautifulNature-Playlist&#10;Aquarium &amp; Relaxing Music ➔ http://bit.ly/Aquarium-Playlist&#10;Cute Animals and Relaxing Music ➔ http://bit.ly/CuteAnimals-Playlist&#10;The Most Beautiful Landscapes &amp; Relaxing Music ➔ http://bit.ly/Landscapes-Playlist&#10;Relaxing Nature Sounds ➔http://bit.ly/NatureSounds-Playlist&#10;&#10;▼Follow us on Facebook▼&#10;https://www.facebook.com/BabyLullabyM...&#10;&#10;▼Please Subscribe!▼&#10;http://bit.ly/BabyLullaby&#10;BabyLullabyChannel&#10;&#10;Garden Music Kevin MacLeod (incompetech.com)&#10;Licensed under Creative Commons: By Attribution 3.0 License&#10;http://creativecommons.org/licenses/by/3.0/" id="325" name="Google Shape;325;p38" title="Coral Reef Aquarium &amp; The Best Relax Music - 2 Hours - Sleep Music - HD 1080P">
            <a:hlinkClick r:id="rId4"/>
          </p:cNvPr>
          <p:cNvPicPr preferRelativeResize="0"/>
          <p:nvPr/>
        </p:nvPicPr>
        <p:blipFill>
          <a:blip r:embed="rId5">
            <a:alphaModFix/>
          </a:blip>
          <a:stretch>
            <a:fillRect/>
          </a:stretch>
        </p:blipFill>
        <p:spPr>
          <a:xfrm>
            <a:off x="0" y="0"/>
            <a:ext cx="914400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4" name="Shape 384"/>
        <p:cNvGrpSpPr/>
        <p:nvPr/>
      </p:nvGrpSpPr>
      <p:grpSpPr>
        <a:xfrm>
          <a:off x="0" y="0"/>
          <a:ext cx="0" cy="0"/>
          <a:chOff x="0" y="0"/>
          <a:chExt cx="0" cy="0"/>
        </a:xfrm>
      </p:grpSpPr>
      <p:pic>
        <p:nvPicPr>
          <p:cNvPr id="385" name="Google Shape;385;p47"/>
          <p:cNvPicPr preferRelativeResize="0"/>
          <p:nvPr/>
        </p:nvPicPr>
        <p:blipFill rotWithShape="1">
          <a:blip r:embed="rId4">
            <a:alphaModFix/>
          </a:blip>
          <a:srcRect b="0" l="27578" r="0" t="29463"/>
          <a:stretch/>
        </p:blipFill>
        <p:spPr>
          <a:xfrm flipH="1">
            <a:off x="5171950" y="3406200"/>
            <a:ext cx="1793775" cy="1747150"/>
          </a:xfrm>
          <a:prstGeom prst="rect">
            <a:avLst/>
          </a:prstGeom>
          <a:noFill/>
          <a:ln>
            <a:noFill/>
          </a:ln>
        </p:spPr>
      </p:pic>
      <p:sp>
        <p:nvSpPr>
          <p:cNvPr id="386" name="Google Shape;386;p47"/>
          <p:cNvSpPr txBox="1"/>
          <p:nvPr>
            <p:ph type="title"/>
          </p:nvPr>
        </p:nvSpPr>
        <p:spPr>
          <a:xfrm>
            <a:off x="430800" y="1889700"/>
            <a:ext cx="8282400" cy="1516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Stand up, hands up, pair up!</a:t>
            </a:r>
            <a:endParaRPr/>
          </a:p>
        </p:txBody>
      </p:sp>
      <p:pic>
        <p:nvPicPr>
          <p:cNvPr id="387" name="Google Shape;387;p47"/>
          <p:cNvPicPr preferRelativeResize="0"/>
          <p:nvPr/>
        </p:nvPicPr>
        <p:blipFill>
          <a:blip r:embed="rId5">
            <a:alphaModFix/>
          </a:blip>
          <a:stretch>
            <a:fillRect/>
          </a:stretch>
        </p:blipFill>
        <p:spPr>
          <a:xfrm>
            <a:off x="6398600" y="2398100"/>
            <a:ext cx="2745400" cy="2745400"/>
          </a:xfrm>
          <a:prstGeom prst="rect">
            <a:avLst/>
          </a:prstGeom>
          <a:noFill/>
          <a:ln>
            <a:noFill/>
          </a:ln>
        </p:spPr>
      </p:pic>
      <p:sp>
        <p:nvSpPr>
          <p:cNvPr id="388" name="Google Shape;388;p47"/>
          <p:cNvSpPr/>
          <p:nvPr/>
        </p:nvSpPr>
        <p:spPr>
          <a:xfrm rot="1047266">
            <a:off x="6099056" y="3273004"/>
            <a:ext cx="582102" cy="278291"/>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2" name="Shape 392"/>
        <p:cNvGrpSpPr/>
        <p:nvPr/>
      </p:nvGrpSpPr>
      <p:grpSpPr>
        <a:xfrm>
          <a:off x="0" y="0"/>
          <a:ext cx="0" cy="0"/>
          <a:chOff x="0" y="0"/>
          <a:chExt cx="0" cy="0"/>
        </a:xfrm>
      </p:grpSpPr>
      <p:pic>
        <p:nvPicPr>
          <p:cNvPr descr="Relaxing music and beautiful Fish Aquarium.  Helps Relax &amp; Fall Asleep FAST!&#10;2 hour long.  Music for relaxation, sleep, meditation, yoga, study. sit back, relax and enjoy :)&#10;▼ See More! ▼&#10;&#10;Check our new Printable Antistress Coloring eBook for kids and adults. Drawings include fishes, coral reefs, turtles and more! Hours of coloring fun! Enter &quot;20OFF&quot; and save 20% today: http://payhip.com/b/3Kg8&#10;&#10;Thanks for watching this video, if you enjoyed it like and subscribe! ▷ http://bit.ly/BabyLullaby&#10;The Best Relax Music &amp; Stunning Nature in HD&#10;New Videos every Monday, Start your Week Relaxed!&#10;&#10;Great as a TV Screensaver for the office,  lounge, waiting room, Spa, Restaurant, etc. Play it in your Roky, Apple tv, Chromecast, Xbox, Playstation, Wii, etc.&#10;&#10;▼Check our Video Playlists▼&#10;Relaxing Music and Beautiful Nature - Non-Stop Playlist ➔ http://bit.ly/BeautifulNature-Playlist&#10;Aquarium &amp; Relaxing Music ➔ http://bit.ly/Aquarium-Playlist&#10;Cute Animals and Relaxing Music ➔ http://bit.ly/CuteAnimals-Playlist&#10;The Most Beautiful Landscapes &amp; Relaxing Music ➔ http://bit.ly/Landscapes-Playlist&#10;Relaxing Nature Sounds ➔http://bit.ly/NatureSounds-Playlist&#10;&#10;▼Follow us on Facebook▼&#10;https://www.facebook.com/BabyLullabyM...&#10;&#10;▼Please Subscribe!▼&#10;http://bit.ly/BabyLullaby&#10;BabyLullabyChannel&#10;&#10;Garden Music Kevin MacLeod (incompetech.com)&#10;Licensed under Creative Commons: By Attribution 3.0 License&#10;http://creativecommons.org/licenses/by/3.0/" id="393" name="Google Shape;393;p48" title="Coral Reef Aquarium &amp; The Best Relax Music - 2 Hours - Sleep Music - HD 1080P">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7" name="Shape 397"/>
        <p:cNvGrpSpPr/>
        <p:nvPr/>
      </p:nvGrpSpPr>
      <p:grpSpPr>
        <a:xfrm>
          <a:off x="0" y="0"/>
          <a:ext cx="0" cy="0"/>
          <a:chOff x="0" y="0"/>
          <a:chExt cx="0" cy="0"/>
        </a:xfrm>
      </p:grpSpPr>
      <p:pic>
        <p:nvPicPr>
          <p:cNvPr id="398" name="Google Shape;398;p49"/>
          <p:cNvPicPr preferRelativeResize="0"/>
          <p:nvPr/>
        </p:nvPicPr>
        <p:blipFill rotWithShape="1">
          <a:blip r:embed="rId3">
            <a:alphaModFix/>
          </a:blip>
          <a:srcRect b="16849" l="4843" r="7243" t="12534"/>
          <a:stretch/>
        </p:blipFill>
        <p:spPr>
          <a:xfrm>
            <a:off x="414800" y="67250"/>
            <a:ext cx="8314391" cy="5009000"/>
          </a:xfrm>
          <a:prstGeom prst="rect">
            <a:avLst/>
          </a:prstGeom>
          <a:noFill/>
          <a:ln>
            <a:noFill/>
          </a:ln>
        </p:spPr>
      </p:pic>
      <p:pic>
        <p:nvPicPr>
          <p:cNvPr id="399" name="Google Shape;399;p49"/>
          <p:cNvPicPr preferRelativeResize="0"/>
          <p:nvPr/>
        </p:nvPicPr>
        <p:blipFill>
          <a:blip r:embed="rId4">
            <a:alphaModFix/>
          </a:blip>
          <a:stretch>
            <a:fillRect/>
          </a:stretch>
        </p:blipFill>
        <p:spPr>
          <a:xfrm>
            <a:off x="6307875" y="2655900"/>
            <a:ext cx="2317175" cy="23171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3" name="Shape 403"/>
        <p:cNvGrpSpPr/>
        <p:nvPr/>
      </p:nvGrpSpPr>
      <p:grpSpPr>
        <a:xfrm>
          <a:off x="0" y="0"/>
          <a:ext cx="0" cy="0"/>
          <a:chOff x="0" y="0"/>
          <a:chExt cx="0" cy="0"/>
        </a:xfrm>
      </p:grpSpPr>
      <p:sp>
        <p:nvSpPr>
          <p:cNvPr id="404" name="Google Shape;404;p50"/>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a:solidFill>
                  <a:schemeClr val="dk1"/>
                </a:solidFill>
              </a:rPr>
              <a:t>Standards We Covered</a:t>
            </a:r>
            <a:endParaRPr sz="3600">
              <a:solidFill>
                <a:schemeClr val="dk1"/>
              </a:solidFill>
            </a:endParaRPr>
          </a:p>
        </p:txBody>
      </p:sp>
      <p:sp>
        <p:nvSpPr>
          <p:cNvPr id="405" name="Google Shape;405;p50"/>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en" sz="2400"/>
              <a:t>RI 5.2, RI 5.3, RI 5.4, RI 5.8, RI 5.10, </a:t>
            </a:r>
            <a:endParaRPr sz="2400"/>
          </a:p>
          <a:p>
            <a:pPr indent="-381000" lvl="0" marL="457200" rtl="0" algn="l">
              <a:spcBef>
                <a:spcPts val="0"/>
              </a:spcBef>
              <a:spcAft>
                <a:spcPts val="0"/>
              </a:spcAft>
              <a:buSzPts val="2400"/>
              <a:buChar char="-"/>
            </a:pPr>
            <a:r>
              <a:rPr lang="en" sz="2400"/>
              <a:t>RF 5.5A, RF 5.5C</a:t>
            </a:r>
            <a:endParaRPr sz="2400"/>
          </a:p>
          <a:p>
            <a:pPr indent="-381000" lvl="0" marL="457200" rtl="0" algn="l">
              <a:spcBef>
                <a:spcPts val="0"/>
              </a:spcBef>
              <a:spcAft>
                <a:spcPts val="0"/>
              </a:spcAft>
              <a:buSzPts val="2400"/>
              <a:buChar char="-"/>
            </a:pPr>
            <a:r>
              <a:rPr lang="en" sz="2400"/>
              <a:t>L 5.1, L 5.2, L 5.4, L 5.6</a:t>
            </a:r>
            <a:endParaRPr sz="2400"/>
          </a:p>
          <a:p>
            <a:pPr indent="-381000" lvl="0" marL="457200" rtl="0" algn="l">
              <a:spcBef>
                <a:spcPts val="0"/>
              </a:spcBef>
              <a:spcAft>
                <a:spcPts val="0"/>
              </a:spcAft>
              <a:buSzPts val="2400"/>
              <a:buChar char="-"/>
            </a:pPr>
            <a:r>
              <a:rPr lang="en" sz="2400"/>
              <a:t>SL 5.1, SL 5.4, </a:t>
            </a:r>
            <a:endParaRPr sz="2400"/>
          </a:p>
          <a:p>
            <a:pPr indent="-381000" lvl="0" marL="457200" rtl="0" algn="l">
              <a:spcBef>
                <a:spcPts val="0"/>
              </a:spcBef>
              <a:spcAft>
                <a:spcPts val="0"/>
              </a:spcAft>
              <a:buSzPts val="2400"/>
              <a:buChar char="-"/>
            </a:pPr>
            <a:r>
              <a:rPr lang="en" sz="2400"/>
              <a:t>W 5.2, W 5.3</a:t>
            </a:r>
            <a:endParaRPr sz="2400"/>
          </a:p>
        </p:txBody>
      </p:sp>
      <p:pic>
        <p:nvPicPr>
          <p:cNvPr id="406" name="Google Shape;406;p50"/>
          <p:cNvPicPr preferRelativeResize="0"/>
          <p:nvPr/>
        </p:nvPicPr>
        <p:blipFill>
          <a:blip r:embed="rId3">
            <a:alphaModFix/>
          </a:blip>
          <a:stretch>
            <a:fillRect/>
          </a:stretch>
        </p:blipFill>
        <p:spPr>
          <a:xfrm>
            <a:off x="3774013" y="3345325"/>
            <a:ext cx="1595975" cy="15959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0" name="Shape 410"/>
        <p:cNvGrpSpPr/>
        <p:nvPr/>
      </p:nvGrpSpPr>
      <p:grpSpPr>
        <a:xfrm>
          <a:off x="0" y="0"/>
          <a:ext cx="0" cy="0"/>
          <a:chOff x="0" y="0"/>
          <a:chExt cx="0" cy="0"/>
        </a:xfrm>
      </p:grpSpPr>
      <p:sp>
        <p:nvSpPr>
          <p:cNvPr id="411" name="Google Shape;411;p51"/>
          <p:cNvSpPr txBox="1"/>
          <p:nvPr>
            <p:ph type="title"/>
          </p:nvPr>
        </p:nvSpPr>
        <p:spPr>
          <a:xfrm>
            <a:off x="490250" y="528900"/>
            <a:ext cx="5678100" cy="408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Outcomes</a:t>
            </a:r>
            <a:endParaRPr/>
          </a:p>
        </p:txBody>
      </p:sp>
      <p:pic>
        <p:nvPicPr>
          <p:cNvPr id="412" name="Google Shape;412;p51"/>
          <p:cNvPicPr preferRelativeResize="0"/>
          <p:nvPr/>
        </p:nvPicPr>
        <p:blipFill>
          <a:blip r:embed="rId3">
            <a:alphaModFix/>
          </a:blip>
          <a:stretch>
            <a:fillRect/>
          </a:stretch>
        </p:blipFill>
        <p:spPr>
          <a:xfrm>
            <a:off x="4650625" y="3279325"/>
            <a:ext cx="1595975" cy="15959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6" name="Shape 416"/>
        <p:cNvGrpSpPr/>
        <p:nvPr/>
      </p:nvGrpSpPr>
      <p:grpSpPr>
        <a:xfrm>
          <a:off x="0" y="0"/>
          <a:ext cx="0" cy="0"/>
          <a:chOff x="0" y="0"/>
          <a:chExt cx="0" cy="0"/>
        </a:xfrm>
      </p:grpSpPr>
      <p:sp>
        <p:nvSpPr>
          <p:cNvPr id="417" name="Google Shape;417;p52"/>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By the end of today, you should be able to...</a:t>
            </a:r>
            <a:endParaRPr/>
          </a:p>
        </p:txBody>
      </p:sp>
      <p:sp>
        <p:nvSpPr>
          <p:cNvPr id="418" name="Google Shape;418;p52"/>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Integrate Reading and Social Studies units</a:t>
            </a:r>
            <a:endParaRPr/>
          </a:p>
          <a:p>
            <a:pPr indent="-342900" lvl="0" marL="457200" rtl="0" algn="l">
              <a:spcBef>
                <a:spcPts val="0"/>
              </a:spcBef>
              <a:spcAft>
                <a:spcPts val="0"/>
              </a:spcAft>
              <a:buSzPts val="1800"/>
              <a:buChar char="-"/>
            </a:pPr>
            <a:r>
              <a:rPr lang="en"/>
              <a:t>Embed PBL activities into your lessons</a:t>
            </a:r>
            <a:endParaRPr/>
          </a:p>
          <a:p>
            <a:pPr indent="-342900" lvl="0" marL="457200" rtl="0" algn="l">
              <a:spcBef>
                <a:spcPts val="0"/>
              </a:spcBef>
              <a:spcAft>
                <a:spcPts val="0"/>
              </a:spcAft>
              <a:buSzPts val="1800"/>
              <a:buChar char="-"/>
            </a:pPr>
            <a:r>
              <a:rPr lang="en"/>
              <a:t>Discover a new literacy block framework</a:t>
            </a:r>
            <a:endParaRPr/>
          </a:p>
          <a:p>
            <a:pPr indent="-342900" lvl="0" marL="457200" rtl="0" algn="l">
              <a:spcBef>
                <a:spcPts val="0"/>
              </a:spcBef>
              <a:spcAft>
                <a:spcPts val="0"/>
              </a:spcAft>
              <a:buSzPts val="1800"/>
              <a:buChar char="-"/>
            </a:pPr>
            <a:r>
              <a:rPr lang="en"/>
              <a:t>Interact with strategies to increase student engagement using technology</a:t>
            </a:r>
            <a:endParaRPr/>
          </a:p>
          <a:p>
            <a:pPr indent="-342900" lvl="0" marL="457200" rtl="0" algn="l">
              <a:spcBef>
                <a:spcPts val="0"/>
              </a:spcBef>
              <a:spcAft>
                <a:spcPts val="0"/>
              </a:spcAft>
              <a:buSzPts val="1800"/>
              <a:buChar char="-"/>
            </a:pPr>
            <a:r>
              <a:rPr lang="en"/>
              <a:t>Walk away with lessons you can implement in your classroom</a:t>
            </a:r>
            <a:endParaRPr/>
          </a:p>
        </p:txBody>
      </p:sp>
      <p:pic>
        <p:nvPicPr>
          <p:cNvPr id="419" name="Google Shape;419;p52"/>
          <p:cNvPicPr preferRelativeResize="0"/>
          <p:nvPr/>
        </p:nvPicPr>
        <p:blipFill>
          <a:blip r:embed="rId3">
            <a:alphaModFix/>
          </a:blip>
          <a:stretch>
            <a:fillRect/>
          </a:stretch>
        </p:blipFill>
        <p:spPr>
          <a:xfrm>
            <a:off x="7320125" y="3440850"/>
            <a:ext cx="1595975" cy="15959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3" name="Shape 423"/>
        <p:cNvGrpSpPr/>
        <p:nvPr/>
      </p:nvGrpSpPr>
      <p:grpSpPr>
        <a:xfrm>
          <a:off x="0" y="0"/>
          <a:ext cx="0" cy="0"/>
          <a:chOff x="0" y="0"/>
          <a:chExt cx="0" cy="0"/>
        </a:xfrm>
      </p:grpSpPr>
      <p:sp>
        <p:nvSpPr>
          <p:cNvPr id="424" name="Google Shape;424;p53"/>
          <p:cNvSpPr txBox="1"/>
          <p:nvPr>
            <p:ph type="title"/>
          </p:nvPr>
        </p:nvSpPr>
        <p:spPr>
          <a:xfrm>
            <a:off x="430800" y="1889700"/>
            <a:ext cx="8282400" cy="1516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What does reading look like in your classroom?</a:t>
            </a:r>
            <a:endParaRPr/>
          </a:p>
        </p:txBody>
      </p:sp>
      <p:pic>
        <p:nvPicPr>
          <p:cNvPr id="425" name="Google Shape;425;p53">
            <a:hlinkClick r:id="rId3"/>
          </p:cNvPr>
          <p:cNvPicPr preferRelativeResize="0"/>
          <p:nvPr/>
        </p:nvPicPr>
        <p:blipFill>
          <a:blip r:embed="rId4">
            <a:alphaModFix/>
          </a:blip>
          <a:stretch>
            <a:fillRect/>
          </a:stretch>
        </p:blipFill>
        <p:spPr>
          <a:xfrm>
            <a:off x="0" y="4429125"/>
            <a:ext cx="9144000" cy="714375"/>
          </a:xfrm>
          <a:prstGeom prst="rect">
            <a:avLst/>
          </a:prstGeom>
          <a:noFill/>
          <a:ln>
            <a:noFill/>
          </a:ln>
        </p:spPr>
      </p:pic>
      <p:sp>
        <p:nvSpPr>
          <p:cNvPr id="426" name="Google Shape;426;p53">
            <a:hlinkClick r:id="rId5"/>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7" name="Google Shape;427;p53"/>
          <p:cNvPicPr preferRelativeResize="0"/>
          <p:nvPr/>
        </p:nvPicPr>
        <p:blipFill>
          <a:blip r:embed="rId6">
            <a:alphaModFix/>
          </a:blip>
          <a:stretch>
            <a:fillRect/>
          </a:stretch>
        </p:blipFill>
        <p:spPr>
          <a:xfrm>
            <a:off x="7439150" y="65725"/>
            <a:ext cx="1595975" cy="15959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1" name="Shape 431"/>
        <p:cNvGrpSpPr/>
        <p:nvPr/>
      </p:nvGrpSpPr>
      <p:grpSpPr>
        <a:xfrm>
          <a:off x="0" y="0"/>
          <a:ext cx="0" cy="0"/>
          <a:chOff x="0" y="0"/>
          <a:chExt cx="0" cy="0"/>
        </a:xfrm>
      </p:grpSpPr>
      <p:sp>
        <p:nvSpPr>
          <p:cNvPr id="432" name="Google Shape;432;p54"/>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dk1"/>
                </a:solidFill>
              </a:rPr>
              <a:t>How Do We Connect With Our Hard-to-Reach Scholars?</a:t>
            </a:r>
            <a:endParaRPr>
              <a:solidFill>
                <a:schemeClr val="dk1"/>
              </a:solidFill>
            </a:endParaRPr>
          </a:p>
        </p:txBody>
      </p:sp>
      <p:sp>
        <p:nvSpPr>
          <p:cNvPr id="433" name="Google Shape;433;p54"/>
          <p:cNvSpPr txBox="1"/>
          <p:nvPr>
            <p:ph idx="1" type="body"/>
          </p:nvPr>
        </p:nvSpPr>
        <p:spPr>
          <a:xfrm>
            <a:off x="124850" y="1468825"/>
            <a:ext cx="8876400" cy="3099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Connect student’s culture and background knowledge to the content using a holistic approach</a:t>
            </a:r>
            <a:endParaRPr/>
          </a:p>
          <a:p>
            <a:pPr indent="-342900" lvl="0" marL="457200" rtl="0" algn="l">
              <a:spcBef>
                <a:spcPts val="0"/>
              </a:spcBef>
              <a:spcAft>
                <a:spcPts val="0"/>
              </a:spcAft>
              <a:buSzPts val="1800"/>
              <a:buChar char="★"/>
            </a:pPr>
            <a:r>
              <a:rPr lang="en"/>
              <a:t>Integrate Social Studies and technology within Reading</a:t>
            </a:r>
            <a:endParaRPr/>
          </a:p>
          <a:p>
            <a:pPr indent="-342900" lvl="0" marL="457200" rtl="0" algn="l">
              <a:spcBef>
                <a:spcPts val="0"/>
              </a:spcBef>
              <a:spcAft>
                <a:spcPts val="0"/>
              </a:spcAft>
              <a:buSzPts val="1800"/>
              <a:buChar char="★"/>
            </a:pPr>
            <a:r>
              <a:rPr lang="en"/>
              <a:t>Use the “I do, We do, You do” structure for our lessons, differentiating based on students needs</a:t>
            </a:r>
            <a:endParaRPr/>
          </a:p>
          <a:p>
            <a:pPr indent="-342900" lvl="0" marL="457200" rtl="0" algn="l">
              <a:spcBef>
                <a:spcPts val="0"/>
              </a:spcBef>
              <a:spcAft>
                <a:spcPts val="0"/>
              </a:spcAft>
              <a:buSzPts val="1800"/>
              <a:buChar char="★"/>
            </a:pPr>
            <a:r>
              <a:rPr lang="en"/>
              <a:t>Structured family community (praise and consequences)</a:t>
            </a:r>
            <a:endParaRPr/>
          </a:p>
          <a:p>
            <a:pPr indent="-342900" lvl="0" marL="457200" rtl="0" algn="l">
              <a:spcBef>
                <a:spcPts val="0"/>
              </a:spcBef>
              <a:spcAft>
                <a:spcPts val="0"/>
              </a:spcAft>
              <a:buSzPts val="1800"/>
              <a:buChar char="★"/>
            </a:pPr>
            <a:r>
              <a:rPr lang="en"/>
              <a:t>PASSION!</a:t>
            </a:r>
            <a:br>
              <a:rPr lang="en"/>
            </a:br>
            <a:endParaRPr/>
          </a:p>
        </p:txBody>
      </p:sp>
      <p:pic>
        <p:nvPicPr>
          <p:cNvPr id="434" name="Google Shape;434;p54"/>
          <p:cNvPicPr preferRelativeResize="0"/>
          <p:nvPr/>
        </p:nvPicPr>
        <p:blipFill>
          <a:blip r:embed="rId3">
            <a:alphaModFix/>
          </a:blip>
          <a:stretch>
            <a:fillRect/>
          </a:stretch>
        </p:blipFill>
        <p:spPr>
          <a:xfrm>
            <a:off x="3281850" y="3457875"/>
            <a:ext cx="1595975" cy="15959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8" name="Shape 438"/>
        <p:cNvGrpSpPr/>
        <p:nvPr/>
      </p:nvGrpSpPr>
      <p:grpSpPr>
        <a:xfrm>
          <a:off x="0" y="0"/>
          <a:ext cx="0" cy="0"/>
          <a:chOff x="0" y="0"/>
          <a:chExt cx="0" cy="0"/>
        </a:xfrm>
      </p:grpSpPr>
      <p:sp>
        <p:nvSpPr>
          <p:cNvPr id="439" name="Google Shape;439;p55"/>
          <p:cNvSpPr txBox="1"/>
          <p:nvPr>
            <p:ph type="title"/>
          </p:nvPr>
        </p:nvSpPr>
        <p:spPr>
          <a:xfrm>
            <a:off x="265500" y="1078750"/>
            <a:ext cx="4045200" cy="1789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Behind the Scenes</a:t>
            </a:r>
            <a:endParaRPr/>
          </a:p>
        </p:txBody>
      </p:sp>
      <p:sp>
        <p:nvSpPr>
          <p:cNvPr id="440" name="Google Shape;440;p55"/>
          <p:cNvSpPr txBox="1"/>
          <p:nvPr>
            <p:ph idx="2" type="body"/>
          </p:nvPr>
        </p:nvSpPr>
        <p:spPr>
          <a:xfrm>
            <a:off x="4586500" y="0"/>
            <a:ext cx="2145000" cy="2054100"/>
          </a:xfrm>
          <a:prstGeom prst="rect">
            <a:avLst/>
          </a:prstGeom>
          <a:solidFill>
            <a:srgbClr val="CCCCCC"/>
          </a:solidFill>
        </p:spPr>
        <p:txBody>
          <a:bodyPr anchorCtr="0" anchor="ctr" bIns="91425" lIns="91425" spcFirstLastPara="1" rIns="91425" wrap="square" tIns="91425">
            <a:noAutofit/>
          </a:bodyPr>
          <a:lstStyle/>
          <a:p>
            <a:pPr indent="0" lvl="0" marL="0" rtl="0" algn="l">
              <a:spcBef>
                <a:spcPts val="0"/>
              </a:spcBef>
              <a:spcAft>
                <a:spcPts val="1600"/>
              </a:spcAft>
              <a:buNone/>
            </a:pPr>
            <a:r>
              <a:rPr lang="en" sz="1400"/>
              <a:t>Look at large Social Studies themes and plan ELA curriculum around those.</a:t>
            </a:r>
            <a:endParaRPr sz="1400"/>
          </a:p>
        </p:txBody>
      </p:sp>
      <p:sp>
        <p:nvSpPr>
          <p:cNvPr id="441" name="Google Shape;441;p55"/>
          <p:cNvSpPr txBox="1"/>
          <p:nvPr>
            <p:ph idx="4294967295" type="body"/>
          </p:nvPr>
        </p:nvSpPr>
        <p:spPr>
          <a:xfrm>
            <a:off x="6806350" y="0"/>
            <a:ext cx="2257200" cy="2054100"/>
          </a:xfrm>
          <a:prstGeom prst="rect">
            <a:avLst/>
          </a:prstGeom>
        </p:spPr>
        <p:txBody>
          <a:bodyPr anchorCtr="0" anchor="ctr" bIns="91425" lIns="91425" spcFirstLastPara="1" rIns="91425" wrap="square" tIns="91425">
            <a:noAutofit/>
          </a:bodyPr>
          <a:lstStyle/>
          <a:p>
            <a:pPr indent="0" lvl="0" marL="0" rtl="0" algn="r">
              <a:spcBef>
                <a:spcPts val="0"/>
              </a:spcBef>
              <a:spcAft>
                <a:spcPts val="1600"/>
              </a:spcAft>
              <a:buNone/>
            </a:pPr>
            <a:r>
              <a:rPr lang="en" sz="1400"/>
              <a:t>Embedding test prep into all lessons by using Close Reading and Guided Reading strategies with passages. </a:t>
            </a:r>
            <a:endParaRPr sz="1400"/>
          </a:p>
        </p:txBody>
      </p:sp>
      <p:sp>
        <p:nvSpPr>
          <p:cNvPr id="442" name="Google Shape;442;p55"/>
          <p:cNvSpPr txBox="1"/>
          <p:nvPr>
            <p:ph idx="4294967295" type="body"/>
          </p:nvPr>
        </p:nvSpPr>
        <p:spPr>
          <a:xfrm>
            <a:off x="4586500" y="2054100"/>
            <a:ext cx="2331900" cy="20541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lang="en" sz="1400"/>
              <a:t>Integrating Fiction and Non-Fiction simultaneously.</a:t>
            </a:r>
            <a:endParaRPr sz="1400"/>
          </a:p>
        </p:txBody>
      </p:sp>
      <p:sp>
        <p:nvSpPr>
          <p:cNvPr id="443" name="Google Shape;443;p55"/>
          <p:cNvSpPr txBox="1"/>
          <p:nvPr>
            <p:ph idx="4294967295" type="body"/>
          </p:nvPr>
        </p:nvSpPr>
        <p:spPr>
          <a:xfrm>
            <a:off x="6731650" y="2054100"/>
            <a:ext cx="2331900" cy="2054100"/>
          </a:xfrm>
          <a:prstGeom prst="rect">
            <a:avLst/>
          </a:prstGeom>
          <a:solidFill>
            <a:srgbClr val="CCCCCC"/>
          </a:solidFill>
        </p:spPr>
        <p:txBody>
          <a:bodyPr anchorCtr="0" anchor="ctr" bIns="91425" lIns="91425" spcFirstLastPara="1" rIns="91425" wrap="square" tIns="91425">
            <a:noAutofit/>
          </a:bodyPr>
          <a:lstStyle/>
          <a:p>
            <a:pPr indent="0" lvl="0" marL="0" rtl="0" algn="r">
              <a:spcBef>
                <a:spcPts val="0"/>
              </a:spcBef>
              <a:spcAft>
                <a:spcPts val="1600"/>
              </a:spcAft>
              <a:buNone/>
            </a:pPr>
            <a:r>
              <a:rPr lang="en" sz="1400"/>
              <a:t>Use of technology throughout every aspect of class.</a:t>
            </a:r>
            <a:endParaRPr sz="1400"/>
          </a:p>
        </p:txBody>
      </p:sp>
      <p:pic>
        <p:nvPicPr>
          <p:cNvPr id="444" name="Google Shape;444;p55"/>
          <p:cNvPicPr preferRelativeResize="0"/>
          <p:nvPr/>
        </p:nvPicPr>
        <p:blipFill>
          <a:blip r:embed="rId3">
            <a:alphaModFix/>
          </a:blip>
          <a:stretch>
            <a:fillRect/>
          </a:stretch>
        </p:blipFill>
        <p:spPr>
          <a:xfrm>
            <a:off x="187250" y="3389850"/>
            <a:ext cx="1595975" cy="15959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8" name="Shape 448"/>
        <p:cNvGrpSpPr/>
        <p:nvPr/>
      </p:nvGrpSpPr>
      <p:grpSpPr>
        <a:xfrm>
          <a:off x="0" y="0"/>
          <a:ext cx="0" cy="0"/>
          <a:chOff x="0" y="0"/>
          <a:chExt cx="0" cy="0"/>
        </a:xfrm>
      </p:grpSpPr>
      <p:sp>
        <p:nvSpPr>
          <p:cNvPr id="449" name="Google Shape;449;p56"/>
          <p:cNvSpPr txBox="1"/>
          <p:nvPr>
            <p:ph idx="4294967295" type="title"/>
          </p:nvPr>
        </p:nvSpPr>
        <p:spPr>
          <a:xfrm>
            <a:off x="311700" y="0"/>
            <a:ext cx="3999900" cy="549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Must Do:</a:t>
            </a:r>
            <a:endParaRPr/>
          </a:p>
        </p:txBody>
      </p:sp>
      <p:sp>
        <p:nvSpPr>
          <p:cNvPr id="450" name="Google Shape;450;p56"/>
          <p:cNvSpPr txBox="1"/>
          <p:nvPr>
            <p:ph idx="4294967295" type="body"/>
          </p:nvPr>
        </p:nvSpPr>
        <p:spPr>
          <a:xfrm>
            <a:off x="-74175" y="212225"/>
            <a:ext cx="5051100" cy="2322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dk1"/>
                </a:solidFill>
                <a:latin typeface="Oswald"/>
                <a:ea typeface="Oswald"/>
                <a:cs typeface="Oswald"/>
                <a:sym typeface="Oswald"/>
              </a:rPr>
              <a:t>Knights &amp; Hornets</a:t>
            </a:r>
            <a:endParaRPr>
              <a:solidFill>
                <a:schemeClr val="accent1"/>
              </a:solidFill>
              <a:latin typeface="Oswald"/>
              <a:ea typeface="Oswald"/>
              <a:cs typeface="Oswald"/>
              <a:sym typeface="Oswald"/>
            </a:endParaRPr>
          </a:p>
          <a:p>
            <a:pPr indent="-317500" lvl="0" marL="457200" rtl="0" algn="l">
              <a:lnSpc>
                <a:spcPct val="100000"/>
              </a:lnSpc>
              <a:spcBef>
                <a:spcPts val="0"/>
              </a:spcBef>
              <a:spcAft>
                <a:spcPts val="0"/>
              </a:spcAft>
              <a:buClr>
                <a:schemeClr val="accent1"/>
              </a:buClr>
              <a:buSzPts val="1400"/>
              <a:buFont typeface="Oswald"/>
              <a:buChar char="●"/>
            </a:pPr>
            <a:r>
              <a:rPr lang="en" sz="1400">
                <a:solidFill>
                  <a:schemeClr val="accent1"/>
                </a:solidFill>
                <a:latin typeface="Oswald"/>
                <a:ea typeface="Oswald"/>
                <a:cs typeface="Oswald"/>
                <a:sym typeface="Oswald"/>
              </a:rPr>
              <a:t>With your partner, Read Ch. 4: How and Why Europeans Came to the New World  &amp; complete Interactive Student Notebook &amp; Interactive Tutorial</a:t>
            </a:r>
            <a:endParaRPr sz="1400">
              <a:solidFill>
                <a:schemeClr val="accent1"/>
              </a:solidFill>
              <a:latin typeface="Oswald"/>
              <a:ea typeface="Oswald"/>
              <a:cs typeface="Oswald"/>
              <a:sym typeface="Oswald"/>
            </a:endParaRPr>
          </a:p>
          <a:p>
            <a:pPr indent="-317500" lvl="0" marL="457200" rtl="0" algn="l">
              <a:lnSpc>
                <a:spcPct val="100000"/>
              </a:lnSpc>
              <a:spcBef>
                <a:spcPts val="0"/>
              </a:spcBef>
              <a:spcAft>
                <a:spcPts val="0"/>
              </a:spcAft>
              <a:buClr>
                <a:schemeClr val="accent1"/>
              </a:buClr>
              <a:buSzPts val="1400"/>
              <a:buFont typeface="Oswald"/>
              <a:buChar char="●"/>
            </a:pPr>
            <a:r>
              <a:rPr lang="en" sz="1400">
                <a:solidFill>
                  <a:schemeClr val="accent1"/>
                </a:solidFill>
                <a:latin typeface="Oswald"/>
                <a:ea typeface="Oswald"/>
                <a:cs typeface="Oswald"/>
                <a:sym typeface="Oswald"/>
              </a:rPr>
              <a:t>Book of Knowledge (on Readworks), choose one text from the set</a:t>
            </a:r>
            <a:endParaRPr sz="1400">
              <a:solidFill>
                <a:schemeClr val="accent1"/>
              </a:solidFill>
              <a:latin typeface="Oswald"/>
              <a:ea typeface="Oswald"/>
              <a:cs typeface="Oswald"/>
              <a:sym typeface="Oswald"/>
            </a:endParaRPr>
          </a:p>
          <a:p>
            <a:pPr indent="-317500" lvl="1" marL="914400" rtl="0" algn="l">
              <a:lnSpc>
                <a:spcPct val="100000"/>
              </a:lnSpc>
              <a:spcBef>
                <a:spcPts val="0"/>
              </a:spcBef>
              <a:spcAft>
                <a:spcPts val="0"/>
              </a:spcAft>
              <a:buClr>
                <a:schemeClr val="accent1"/>
              </a:buClr>
              <a:buSzPts val="1400"/>
              <a:buFont typeface="Oswald"/>
              <a:buChar char="○"/>
            </a:pPr>
            <a:r>
              <a:rPr lang="en" u="sng">
                <a:solidFill>
                  <a:schemeClr val="hlink"/>
                </a:solidFill>
                <a:latin typeface="Oswald"/>
                <a:ea typeface="Oswald"/>
                <a:cs typeface="Oswald"/>
                <a:sym typeface="Oswald"/>
                <a:hlinkClick r:id="rId3"/>
              </a:rPr>
              <a:t>Food &amp; Farming</a:t>
            </a:r>
            <a:endParaRPr>
              <a:solidFill>
                <a:schemeClr val="accent1"/>
              </a:solidFill>
              <a:latin typeface="Oswald"/>
              <a:ea typeface="Oswald"/>
              <a:cs typeface="Oswald"/>
              <a:sym typeface="Oswald"/>
            </a:endParaRPr>
          </a:p>
          <a:p>
            <a:pPr indent="0" lvl="0" marL="457200" rtl="0" algn="l">
              <a:lnSpc>
                <a:spcPct val="100000"/>
              </a:lnSpc>
              <a:spcBef>
                <a:spcPts val="0"/>
              </a:spcBef>
              <a:spcAft>
                <a:spcPts val="0"/>
              </a:spcAft>
              <a:buNone/>
            </a:pPr>
            <a:r>
              <a:t/>
            </a:r>
            <a:endParaRPr sz="1400">
              <a:solidFill>
                <a:schemeClr val="accent1"/>
              </a:solidFill>
              <a:latin typeface="Oswald"/>
              <a:ea typeface="Oswald"/>
              <a:cs typeface="Oswald"/>
              <a:sym typeface="Oswald"/>
            </a:endParaRPr>
          </a:p>
          <a:p>
            <a:pPr indent="-317500" lvl="0" marL="457200" rtl="0" algn="l">
              <a:lnSpc>
                <a:spcPct val="100000"/>
              </a:lnSpc>
              <a:spcBef>
                <a:spcPts val="0"/>
              </a:spcBef>
              <a:spcAft>
                <a:spcPts val="0"/>
              </a:spcAft>
              <a:buClr>
                <a:schemeClr val="accent1"/>
              </a:buClr>
              <a:buSzPts val="1400"/>
              <a:buFont typeface="Oswald"/>
              <a:buChar char="●"/>
            </a:pPr>
            <a:r>
              <a:rPr lang="en" sz="1400" u="sng">
                <a:solidFill>
                  <a:schemeClr val="hlink"/>
                </a:solidFill>
                <a:latin typeface="Oswald"/>
                <a:ea typeface="Oswald"/>
                <a:cs typeface="Oswald"/>
                <a:sym typeface="Oswald"/>
                <a:hlinkClick r:id="rId4"/>
              </a:rPr>
              <a:t>Quizlet,</a:t>
            </a:r>
            <a:r>
              <a:rPr lang="en" sz="1400">
                <a:solidFill>
                  <a:schemeClr val="accent1"/>
                </a:solidFill>
                <a:latin typeface="Oswald"/>
                <a:ea typeface="Oswald"/>
                <a:cs typeface="Oswald"/>
                <a:sym typeface="Oswald"/>
              </a:rPr>
              <a:t> Chapter 4  (for 15 mins)</a:t>
            </a:r>
            <a:endParaRPr sz="1400">
              <a:solidFill>
                <a:schemeClr val="accent1"/>
              </a:solidFill>
              <a:latin typeface="Oswald"/>
              <a:ea typeface="Oswald"/>
              <a:cs typeface="Oswald"/>
              <a:sym typeface="Oswald"/>
            </a:endParaRPr>
          </a:p>
          <a:p>
            <a:pPr indent="0" lvl="0" marL="0" rtl="0" algn="l">
              <a:lnSpc>
                <a:spcPct val="100000"/>
              </a:lnSpc>
              <a:spcBef>
                <a:spcPts val="0"/>
              </a:spcBef>
              <a:spcAft>
                <a:spcPts val="0"/>
              </a:spcAft>
              <a:buNone/>
            </a:pPr>
            <a:r>
              <a:t/>
            </a:r>
            <a:endParaRPr b="1">
              <a:solidFill>
                <a:schemeClr val="accent1"/>
              </a:solidFill>
            </a:endParaRPr>
          </a:p>
        </p:txBody>
      </p:sp>
      <p:sp>
        <p:nvSpPr>
          <p:cNvPr id="451" name="Google Shape;451;p56"/>
          <p:cNvSpPr txBox="1"/>
          <p:nvPr>
            <p:ph idx="4294967295" type="title"/>
          </p:nvPr>
        </p:nvSpPr>
        <p:spPr>
          <a:xfrm>
            <a:off x="4977025" y="-173100"/>
            <a:ext cx="3999900" cy="72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May Do:</a:t>
            </a:r>
            <a:endParaRPr/>
          </a:p>
        </p:txBody>
      </p:sp>
      <p:sp>
        <p:nvSpPr>
          <p:cNvPr id="452" name="Google Shape;452;p56"/>
          <p:cNvSpPr txBox="1"/>
          <p:nvPr>
            <p:ph idx="4294967295" type="body"/>
          </p:nvPr>
        </p:nvSpPr>
        <p:spPr>
          <a:xfrm>
            <a:off x="59700" y="2967400"/>
            <a:ext cx="4917300" cy="21762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dk1"/>
                </a:solidFill>
                <a:latin typeface="Oswald"/>
                <a:ea typeface="Oswald"/>
                <a:cs typeface="Oswald"/>
                <a:sym typeface="Oswald"/>
              </a:rPr>
              <a:t>Panthers &amp; Checkers</a:t>
            </a:r>
            <a:endParaRPr>
              <a:solidFill>
                <a:schemeClr val="accent1"/>
              </a:solidFill>
              <a:latin typeface="Oswald"/>
              <a:ea typeface="Oswald"/>
              <a:cs typeface="Oswald"/>
              <a:sym typeface="Oswald"/>
            </a:endParaRPr>
          </a:p>
          <a:p>
            <a:pPr indent="-317500" lvl="0" marL="457200" rtl="0" algn="l">
              <a:lnSpc>
                <a:spcPct val="100000"/>
              </a:lnSpc>
              <a:spcBef>
                <a:spcPts val="0"/>
              </a:spcBef>
              <a:spcAft>
                <a:spcPts val="0"/>
              </a:spcAft>
              <a:buClr>
                <a:schemeClr val="accent1"/>
              </a:buClr>
              <a:buSzPts val="1400"/>
              <a:buFont typeface="Oswald"/>
              <a:buChar char="●"/>
            </a:pPr>
            <a:r>
              <a:rPr lang="en" sz="1400">
                <a:solidFill>
                  <a:schemeClr val="accent1"/>
                </a:solidFill>
                <a:latin typeface="Oswald"/>
                <a:ea typeface="Oswald"/>
                <a:cs typeface="Oswald"/>
                <a:sym typeface="Oswald"/>
              </a:rPr>
              <a:t>With your partner, Read Ch. 4</a:t>
            </a:r>
            <a:r>
              <a:rPr lang="en" sz="1400">
                <a:solidFill>
                  <a:schemeClr val="accent1"/>
                </a:solidFill>
                <a:latin typeface="Oswald"/>
                <a:ea typeface="Oswald"/>
                <a:cs typeface="Oswald"/>
                <a:sym typeface="Oswald"/>
              </a:rPr>
              <a:t>: How and Why Europeans Came to the New World</a:t>
            </a:r>
            <a:r>
              <a:rPr lang="en" sz="1400">
                <a:solidFill>
                  <a:schemeClr val="accent1"/>
                </a:solidFill>
                <a:latin typeface="Oswald"/>
                <a:ea typeface="Oswald"/>
                <a:cs typeface="Oswald"/>
                <a:sym typeface="Oswald"/>
              </a:rPr>
              <a:t>  &amp; complete Interactive Student Notebook &amp; Interactive Tutorial</a:t>
            </a:r>
            <a:endParaRPr sz="1400">
              <a:solidFill>
                <a:schemeClr val="accent1"/>
              </a:solidFill>
              <a:latin typeface="Oswald"/>
              <a:ea typeface="Oswald"/>
              <a:cs typeface="Oswald"/>
              <a:sym typeface="Oswald"/>
            </a:endParaRPr>
          </a:p>
          <a:p>
            <a:pPr indent="-317500" lvl="0" marL="457200" rtl="0" algn="l">
              <a:lnSpc>
                <a:spcPct val="100000"/>
              </a:lnSpc>
              <a:spcBef>
                <a:spcPts val="0"/>
              </a:spcBef>
              <a:spcAft>
                <a:spcPts val="0"/>
              </a:spcAft>
              <a:buClr>
                <a:schemeClr val="accent1"/>
              </a:buClr>
              <a:buSzPts val="1400"/>
              <a:buFont typeface="Oswald"/>
              <a:buChar char="●"/>
            </a:pPr>
            <a:r>
              <a:rPr lang="en" sz="1400">
                <a:solidFill>
                  <a:schemeClr val="accent1"/>
                </a:solidFill>
                <a:latin typeface="Oswald"/>
                <a:ea typeface="Oswald"/>
                <a:cs typeface="Oswald"/>
                <a:sym typeface="Oswald"/>
              </a:rPr>
              <a:t>Book of Knowledge (on Readworks), choose one text from the set</a:t>
            </a:r>
            <a:endParaRPr sz="1400">
              <a:solidFill>
                <a:schemeClr val="accent1"/>
              </a:solidFill>
              <a:latin typeface="Oswald"/>
              <a:ea typeface="Oswald"/>
              <a:cs typeface="Oswald"/>
              <a:sym typeface="Oswald"/>
            </a:endParaRPr>
          </a:p>
          <a:p>
            <a:pPr indent="-317500" lvl="1" marL="914400" rtl="0" algn="l">
              <a:lnSpc>
                <a:spcPct val="100000"/>
              </a:lnSpc>
              <a:spcBef>
                <a:spcPts val="0"/>
              </a:spcBef>
              <a:spcAft>
                <a:spcPts val="0"/>
              </a:spcAft>
              <a:buClr>
                <a:schemeClr val="accent1"/>
              </a:buClr>
              <a:buSzPts val="1400"/>
              <a:buFont typeface="Oswald"/>
              <a:buChar char="○"/>
            </a:pPr>
            <a:r>
              <a:rPr lang="en" u="sng">
                <a:solidFill>
                  <a:schemeClr val="hlink"/>
                </a:solidFill>
                <a:latin typeface="Oswald"/>
                <a:ea typeface="Oswald"/>
                <a:cs typeface="Oswald"/>
                <a:sym typeface="Oswald"/>
                <a:hlinkClick r:id="rId5"/>
              </a:rPr>
              <a:t>Food &amp; Farming</a:t>
            </a:r>
            <a:endParaRPr>
              <a:solidFill>
                <a:schemeClr val="accent1"/>
              </a:solidFill>
              <a:latin typeface="Oswald"/>
              <a:ea typeface="Oswald"/>
              <a:cs typeface="Oswald"/>
              <a:sym typeface="Oswald"/>
            </a:endParaRPr>
          </a:p>
          <a:p>
            <a:pPr indent="0" lvl="0" marL="457200" rtl="0" algn="l">
              <a:lnSpc>
                <a:spcPct val="100000"/>
              </a:lnSpc>
              <a:spcBef>
                <a:spcPts val="0"/>
              </a:spcBef>
              <a:spcAft>
                <a:spcPts val="0"/>
              </a:spcAft>
              <a:buNone/>
            </a:pPr>
            <a:r>
              <a:t/>
            </a:r>
            <a:endParaRPr sz="1400">
              <a:solidFill>
                <a:schemeClr val="accent1"/>
              </a:solidFill>
              <a:latin typeface="Oswald"/>
              <a:ea typeface="Oswald"/>
              <a:cs typeface="Oswald"/>
              <a:sym typeface="Oswald"/>
            </a:endParaRPr>
          </a:p>
          <a:p>
            <a:pPr indent="-317500" lvl="0" marL="457200" rtl="0" algn="l">
              <a:lnSpc>
                <a:spcPct val="100000"/>
              </a:lnSpc>
              <a:spcBef>
                <a:spcPts val="0"/>
              </a:spcBef>
              <a:spcAft>
                <a:spcPts val="0"/>
              </a:spcAft>
              <a:buClr>
                <a:schemeClr val="accent1"/>
              </a:buClr>
              <a:buSzPts val="1400"/>
              <a:buFont typeface="Oswald"/>
              <a:buChar char="●"/>
            </a:pPr>
            <a:r>
              <a:rPr lang="en" sz="1400" u="sng">
                <a:solidFill>
                  <a:schemeClr val="accent5"/>
                </a:solidFill>
                <a:latin typeface="Oswald"/>
                <a:ea typeface="Oswald"/>
                <a:cs typeface="Oswald"/>
                <a:sym typeface="Oswald"/>
                <a:hlinkClick r:id="rId6"/>
              </a:rPr>
              <a:t>Quizlet,</a:t>
            </a:r>
            <a:r>
              <a:rPr lang="en" sz="1400">
                <a:solidFill>
                  <a:schemeClr val="accent1"/>
                </a:solidFill>
                <a:latin typeface="Oswald"/>
                <a:ea typeface="Oswald"/>
                <a:cs typeface="Oswald"/>
                <a:sym typeface="Oswald"/>
              </a:rPr>
              <a:t> </a:t>
            </a:r>
            <a:r>
              <a:rPr lang="en" sz="1400">
                <a:solidFill>
                  <a:schemeClr val="accent1"/>
                </a:solidFill>
                <a:latin typeface="Oswald"/>
                <a:ea typeface="Oswald"/>
                <a:cs typeface="Oswald"/>
                <a:sym typeface="Oswald"/>
              </a:rPr>
              <a:t>, Chapter 4 (for 15 mins)</a:t>
            </a:r>
            <a:br>
              <a:rPr lang="en" sz="1400">
                <a:solidFill>
                  <a:schemeClr val="dk1"/>
                </a:solidFill>
                <a:latin typeface="Oswald"/>
                <a:ea typeface="Oswald"/>
                <a:cs typeface="Oswald"/>
                <a:sym typeface="Oswald"/>
              </a:rPr>
            </a:br>
            <a:endParaRPr sz="1400">
              <a:solidFill>
                <a:schemeClr val="dk1"/>
              </a:solidFill>
              <a:latin typeface="Oswald"/>
              <a:ea typeface="Oswald"/>
              <a:cs typeface="Oswald"/>
              <a:sym typeface="Oswald"/>
            </a:endParaRPr>
          </a:p>
        </p:txBody>
      </p:sp>
      <p:sp>
        <p:nvSpPr>
          <p:cNvPr id="453" name="Google Shape;453;p56"/>
          <p:cNvSpPr txBox="1"/>
          <p:nvPr>
            <p:ph idx="4294967295" type="body"/>
          </p:nvPr>
        </p:nvSpPr>
        <p:spPr>
          <a:xfrm>
            <a:off x="4832400" y="136000"/>
            <a:ext cx="4311600" cy="2831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dk1"/>
                </a:solidFill>
                <a:latin typeface="Oswald"/>
                <a:ea typeface="Oswald"/>
                <a:cs typeface="Oswald"/>
                <a:sym typeface="Oswald"/>
              </a:rPr>
              <a:t>Knights &amp; Hornets</a:t>
            </a:r>
            <a:endParaRPr sz="1800">
              <a:solidFill>
                <a:schemeClr val="dk1"/>
              </a:solidFill>
              <a:latin typeface="Oswald"/>
              <a:ea typeface="Oswald"/>
              <a:cs typeface="Oswald"/>
              <a:sym typeface="Oswald"/>
            </a:endParaRPr>
          </a:p>
          <a:p>
            <a:pPr indent="-317500" lvl="0" marL="457200" rtl="0" algn="l">
              <a:lnSpc>
                <a:spcPct val="100000"/>
              </a:lnSpc>
              <a:spcBef>
                <a:spcPts val="0"/>
              </a:spcBef>
              <a:spcAft>
                <a:spcPts val="0"/>
              </a:spcAft>
              <a:buClr>
                <a:schemeClr val="accent1"/>
              </a:buClr>
              <a:buSzPts val="1400"/>
              <a:buFont typeface="Oswald"/>
              <a:buChar char="●"/>
            </a:pPr>
            <a:r>
              <a:rPr lang="en" sz="1400">
                <a:solidFill>
                  <a:schemeClr val="accent1"/>
                </a:solidFill>
                <a:latin typeface="Oswald"/>
                <a:ea typeface="Oswald"/>
                <a:cs typeface="Oswald"/>
                <a:sym typeface="Oswald"/>
              </a:rPr>
              <a:t>Work on </a:t>
            </a:r>
            <a:r>
              <a:rPr lang="en" sz="1400" u="sng">
                <a:solidFill>
                  <a:schemeClr val="hlink"/>
                </a:solidFill>
                <a:latin typeface="Oswald"/>
                <a:ea typeface="Oswald"/>
                <a:cs typeface="Oswald"/>
                <a:sym typeface="Oswald"/>
                <a:hlinkClick r:id="rId7"/>
              </a:rPr>
              <a:t>Explorer Project</a:t>
            </a:r>
            <a:endParaRPr sz="1400">
              <a:solidFill>
                <a:schemeClr val="accent1"/>
              </a:solidFill>
              <a:latin typeface="Oswald"/>
              <a:ea typeface="Oswald"/>
              <a:cs typeface="Oswald"/>
              <a:sym typeface="Oswald"/>
            </a:endParaRPr>
          </a:p>
          <a:p>
            <a:pPr indent="-317500" lvl="0" marL="457200" rtl="0" algn="l">
              <a:lnSpc>
                <a:spcPct val="100000"/>
              </a:lnSpc>
              <a:spcBef>
                <a:spcPts val="0"/>
              </a:spcBef>
              <a:spcAft>
                <a:spcPts val="0"/>
              </a:spcAft>
              <a:buClr>
                <a:schemeClr val="accent1"/>
              </a:buClr>
              <a:buSzPts val="1400"/>
              <a:buFont typeface="Oswald"/>
              <a:buChar char="●"/>
            </a:pPr>
            <a:r>
              <a:rPr lang="en" sz="1400">
                <a:solidFill>
                  <a:schemeClr val="accent1"/>
                </a:solidFill>
                <a:latin typeface="Oswald"/>
                <a:ea typeface="Oswald"/>
                <a:cs typeface="Oswald"/>
                <a:sym typeface="Oswald"/>
              </a:rPr>
              <a:t>TCI Ch. 4 Lesson Game</a:t>
            </a:r>
            <a:endParaRPr sz="1400">
              <a:solidFill>
                <a:schemeClr val="dk1"/>
              </a:solidFill>
              <a:latin typeface="Oswald"/>
              <a:ea typeface="Oswald"/>
              <a:cs typeface="Oswald"/>
              <a:sym typeface="Oswald"/>
            </a:endParaRPr>
          </a:p>
          <a:p>
            <a:pPr indent="-317500" lvl="0" marL="457200" rtl="0" algn="l">
              <a:lnSpc>
                <a:spcPct val="100000"/>
              </a:lnSpc>
              <a:spcBef>
                <a:spcPts val="0"/>
              </a:spcBef>
              <a:spcAft>
                <a:spcPts val="0"/>
              </a:spcAft>
              <a:buClr>
                <a:schemeClr val="accent1"/>
              </a:buClr>
              <a:buSzPts val="1400"/>
              <a:buFont typeface="Oswald"/>
              <a:buChar char="●"/>
            </a:pPr>
            <a:r>
              <a:rPr lang="en" sz="1400">
                <a:solidFill>
                  <a:schemeClr val="accent1"/>
                </a:solidFill>
                <a:latin typeface="Oswald"/>
                <a:ea typeface="Oswald"/>
                <a:cs typeface="Oswald"/>
                <a:sym typeface="Oswald"/>
              </a:rPr>
              <a:t>Edgenuity</a:t>
            </a:r>
            <a:endParaRPr sz="1400">
              <a:solidFill>
                <a:schemeClr val="accent1"/>
              </a:solidFill>
              <a:latin typeface="Oswald"/>
              <a:ea typeface="Oswald"/>
              <a:cs typeface="Oswald"/>
              <a:sym typeface="Oswald"/>
            </a:endParaRPr>
          </a:p>
          <a:p>
            <a:pPr indent="-317500" lvl="0" marL="457200" rtl="0" algn="l">
              <a:lnSpc>
                <a:spcPct val="100000"/>
              </a:lnSpc>
              <a:spcBef>
                <a:spcPts val="0"/>
              </a:spcBef>
              <a:spcAft>
                <a:spcPts val="0"/>
              </a:spcAft>
              <a:buClr>
                <a:schemeClr val="accent1"/>
              </a:buClr>
              <a:buSzPts val="1400"/>
              <a:buFont typeface="Oswald"/>
              <a:buChar char="●"/>
            </a:pPr>
            <a:r>
              <a:rPr lang="en" sz="1400" u="sng">
                <a:solidFill>
                  <a:schemeClr val="hlink"/>
                </a:solidFill>
                <a:latin typeface="Oswald"/>
                <a:ea typeface="Oswald"/>
                <a:cs typeface="Oswald"/>
                <a:sym typeface="Oswald"/>
                <a:hlinkClick r:id="rId8"/>
              </a:rPr>
              <a:t>Quizlet,</a:t>
            </a:r>
            <a:r>
              <a:rPr lang="en" sz="1400">
                <a:solidFill>
                  <a:schemeClr val="accent1"/>
                </a:solidFill>
                <a:latin typeface="Oswald"/>
                <a:ea typeface="Oswald"/>
                <a:cs typeface="Oswald"/>
                <a:sym typeface="Oswald"/>
              </a:rPr>
              <a:t> MAP 201-210 (for 10 minutes)</a:t>
            </a:r>
            <a:endParaRPr sz="1400">
              <a:solidFill>
                <a:schemeClr val="accent1"/>
              </a:solidFill>
              <a:latin typeface="Oswald"/>
              <a:ea typeface="Oswald"/>
              <a:cs typeface="Oswald"/>
              <a:sym typeface="Oswald"/>
            </a:endParaRPr>
          </a:p>
        </p:txBody>
      </p:sp>
      <p:sp>
        <p:nvSpPr>
          <p:cNvPr id="454" name="Google Shape;454;p56"/>
          <p:cNvSpPr txBox="1"/>
          <p:nvPr>
            <p:ph idx="4294967295" type="body"/>
          </p:nvPr>
        </p:nvSpPr>
        <p:spPr>
          <a:xfrm>
            <a:off x="4720825" y="2967400"/>
            <a:ext cx="4641600" cy="24852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dk1"/>
                </a:solidFill>
                <a:latin typeface="Oswald"/>
                <a:ea typeface="Oswald"/>
                <a:cs typeface="Oswald"/>
                <a:sym typeface="Oswald"/>
              </a:rPr>
              <a:t>Panthers &amp; Checkers</a:t>
            </a:r>
            <a:endParaRPr sz="1800">
              <a:solidFill>
                <a:schemeClr val="dk1"/>
              </a:solidFill>
              <a:latin typeface="Oswald"/>
              <a:ea typeface="Oswald"/>
              <a:cs typeface="Oswald"/>
              <a:sym typeface="Oswald"/>
            </a:endParaRPr>
          </a:p>
          <a:p>
            <a:pPr indent="-317500" lvl="0" marL="457200" rtl="0" algn="l">
              <a:lnSpc>
                <a:spcPct val="100000"/>
              </a:lnSpc>
              <a:spcBef>
                <a:spcPts val="0"/>
              </a:spcBef>
              <a:spcAft>
                <a:spcPts val="0"/>
              </a:spcAft>
              <a:buClr>
                <a:schemeClr val="accent1"/>
              </a:buClr>
              <a:buSzPts val="1400"/>
              <a:buFont typeface="Oswald"/>
              <a:buChar char="●"/>
            </a:pPr>
            <a:r>
              <a:rPr lang="en" sz="1400">
                <a:solidFill>
                  <a:schemeClr val="accent1"/>
                </a:solidFill>
                <a:latin typeface="Oswald"/>
                <a:ea typeface="Oswald"/>
                <a:cs typeface="Oswald"/>
                <a:sym typeface="Oswald"/>
              </a:rPr>
              <a:t>Work on </a:t>
            </a:r>
            <a:r>
              <a:rPr lang="en" sz="1400" u="sng">
                <a:solidFill>
                  <a:schemeClr val="accent5"/>
                </a:solidFill>
                <a:latin typeface="Oswald"/>
                <a:ea typeface="Oswald"/>
                <a:cs typeface="Oswald"/>
                <a:sym typeface="Oswald"/>
                <a:hlinkClick r:id="rId9"/>
              </a:rPr>
              <a:t>Explorer Project</a:t>
            </a:r>
            <a:endParaRPr sz="1400">
              <a:solidFill>
                <a:schemeClr val="accent1"/>
              </a:solidFill>
              <a:latin typeface="Oswald"/>
              <a:ea typeface="Oswald"/>
              <a:cs typeface="Oswald"/>
              <a:sym typeface="Oswald"/>
            </a:endParaRPr>
          </a:p>
          <a:p>
            <a:pPr indent="-317500" lvl="0" marL="457200" rtl="0" algn="l">
              <a:lnSpc>
                <a:spcPct val="100000"/>
              </a:lnSpc>
              <a:spcBef>
                <a:spcPts val="0"/>
              </a:spcBef>
              <a:spcAft>
                <a:spcPts val="0"/>
              </a:spcAft>
              <a:buClr>
                <a:schemeClr val="accent1"/>
              </a:buClr>
              <a:buSzPts val="1400"/>
              <a:buFont typeface="Oswald"/>
              <a:buChar char="●"/>
            </a:pPr>
            <a:r>
              <a:rPr lang="en" sz="1400">
                <a:solidFill>
                  <a:schemeClr val="accent1"/>
                </a:solidFill>
                <a:latin typeface="Oswald"/>
                <a:ea typeface="Oswald"/>
                <a:cs typeface="Oswald"/>
                <a:sym typeface="Oswald"/>
              </a:rPr>
              <a:t>TCI, Lesson 4, Choose </a:t>
            </a:r>
            <a:r>
              <a:rPr lang="en" sz="1400" u="sng">
                <a:solidFill>
                  <a:schemeClr val="accent1"/>
                </a:solidFill>
                <a:latin typeface="Oswald"/>
                <a:ea typeface="Oswald"/>
                <a:cs typeface="Oswald"/>
                <a:sym typeface="Oswald"/>
              </a:rPr>
              <a:t>Any 1 Section</a:t>
            </a:r>
            <a:r>
              <a:rPr lang="en" sz="1400">
                <a:solidFill>
                  <a:schemeClr val="accent1"/>
                </a:solidFill>
                <a:latin typeface="Oswald"/>
                <a:ea typeface="Oswald"/>
                <a:cs typeface="Oswald"/>
                <a:sym typeface="Oswald"/>
              </a:rPr>
              <a:t> (below Summary) to complete</a:t>
            </a:r>
            <a:endParaRPr sz="1400">
              <a:solidFill>
                <a:schemeClr val="accent1"/>
              </a:solidFill>
              <a:latin typeface="Oswald"/>
              <a:ea typeface="Oswald"/>
              <a:cs typeface="Oswald"/>
              <a:sym typeface="Oswald"/>
            </a:endParaRPr>
          </a:p>
          <a:p>
            <a:pPr indent="-317500" lvl="2" marL="1371600" rtl="0" algn="l">
              <a:lnSpc>
                <a:spcPct val="100000"/>
              </a:lnSpc>
              <a:spcBef>
                <a:spcPts val="0"/>
              </a:spcBef>
              <a:spcAft>
                <a:spcPts val="0"/>
              </a:spcAft>
              <a:buSzPts val="1400"/>
              <a:buFont typeface="Oswald"/>
              <a:buChar char="■"/>
            </a:pPr>
            <a:r>
              <a:rPr lang="en">
                <a:solidFill>
                  <a:schemeClr val="accent1"/>
                </a:solidFill>
                <a:latin typeface="Oswald"/>
                <a:ea typeface="Oswald"/>
                <a:cs typeface="Oswald"/>
                <a:sym typeface="Oswald"/>
              </a:rPr>
              <a:t>Read &amp; complete Interactive Student Notebook</a:t>
            </a:r>
            <a:endParaRPr>
              <a:solidFill>
                <a:schemeClr val="accent1"/>
              </a:solidFill>
              <a:latin typeface="Oswald"/>
              <a:ea typeface="Oswald"/>
              <a:cs typeface="Oswald"/>
              <a:sym typeface="Oswald"/>
            </a:endParaRPr>
          </a:p>
          <a:p>
            <a:pPr indent="-317500" lvl="0" marL="457200" rtl="0" algn="l">
              <a:lnSpc>
                <a:spcPct val="100000"/>
              </a:lnSpc>
              <a:spcBef>
                <a:spcPts val="0"/>
              </a:spcBef>
              <a:spcAft>
                <a:spcPts val="0"/>
              </a:spcAft>
              <a:buClr>
                <a:schemeClr val="accent1"/>
              </a:buClr>
              <a:buSzPts val="1400"/>
              <a:buFont typeface="Oswald"/>
              <a:buChar char="●"/>
            </a:pPr>
            <a:r>
              <a:rPr lang="en" sz="1400">
                <a:solidFill>
                  <a:schemeClr val="accent1"/>
                </a:solidFill>
                <a:latin typeface="Oswald"/>
                <a:ea typeface="Oswald"/>
                <a:cs typeface="Oswald"/>
                <a:sym typeface="Oswald"/>
              </a:rPr>
              <a:t>Read a book, looking for Contrasts/Contradictions, Aha Moments, Tough Questions, Words to the Wiser, &amp; Again and Again</a:t>
            </a:r>
            <a:endParaRPr sz="1400">
              <a:solidFill>
                <a:schemeClr val="accent1"/>
              </a:solidFill>
              <a:latin typeface="Oswald"/>
              <a:ea typeface="Oswald"/>
              <a:cs typeface="Oswald"/>
              <a:sym typeface="Oswald"/>
            </a:endParaRPr>
          </a:p>
          <a:p>
            <a:pPr indent="-317500" lvl="0" marL="457200" rtl="0" algn="l">
              <a:lnSpc>
                <a:spcPct val="100000"/>
              </a:lnSpc>
              <a:spcBef>
                <a:spcPts val="0"/>
              </a:spcBef>
              <a:spcAft>
                <a:spcPts val="0"/>
              </a:spcAft>
              <a:buClr>
                <a:schemeClr val="accent1"/>
              </a:buClr>
              <a:buSzPts val="1400"/>
              <a:buFont typeface="Oswald"/>
              <a:buChar char="●"/>
            </a:pPr>
            <a:r>
              <a:rPr lang="en" sz="1400" u="sng">
                <a:solidFill>
                  <a:schemeClr val="hlink"/>
                </a:solidFill>
                <a:latin typeface="Oswald"/>
                <a:ea typeface="Oswald"/>
                <a:cs typeface="Oswald"/>
                <a:sym typeface="Oswald"/>
                <a:hlinkClick r:id="rId10"/>
              </a:rPr>
              <a:t>Quizlet</a:t>
            </a:r>
            <a:r>
              <a:rPr lang="en" sz="1400">
                <a:solidFill>
                  <a:schemeClr val="accent1"/>
                </a:solidFill>
                <a:latin typeface="Oswald"/>
                <a:ea typeface="Oswald"/>
                <a:cs typeface="Oswald"/>
                <a:sym typeface="Oswald"/>
              </a:rPr>
              <a:t>, MAP 221-230 (for 10 minutes)</a:t>
            </a:r>
            <a:endParaRPr sz="1400">
              <a:solidFill>
                <a:schemeClr val="accent1"/>
              </a:solidFill>
              <a:latin typeface="Oswald"/>
              <a:ea typeface="Oswald"/>
              <a:cs typeface="Oswald"/>
              <a:sym typeface="Oswald"/>
            </a:endParaRPr>
          </a:p>
        </p:txBody>
      </p:sp>
      <p:pic>
        <p:nvPicPr>
          <p:cNvPr descr="30 minute timer (with 5 beeps at the end)&#10;➜ INSTAGRAM https://instagram.com/the16thcavern" id="455" name="Google Shape;455;p56" title="30 minute timer">
            <a:hlinkClick r:id="rId11"/>
          </p:cNvPr>
          <p:cNvPicPr preferRelativeResize="0"/>
          <p:nvPr/>
        </p:nvPicPr>
        <p:blipFill>
          <a:blip r:embed="rId12">
            <a:alphaModFix/>
          </a:blip>
          <a:stretch>
            <a:fillRect/>
          </a:stretch>
        </p:blipFill>
        <p:spPr>
          <a:xfrm>
            <a:off x="6597600" y="1351525"/>
            <a:ext cx="2546400" cy="1909800"/>
          </a:xfrm>
          <a:prstGeom prst="rect">
            <a:avLst/>
          </a:prstGeom>
          <a:noFill/>
          <a:ln>
            <a:noFill/>
          </a:ln>
        </p:spPr>
      </p:pic>
      <p:pic>
        <p:nvPicPr>
          <p:cNvPr id="456" name="Google Shape;456;p56"/>
          <p:cNvPicPr preferRelativeResize="0"/>
          <p:nvPr/>
        </p:nvPicPr>
        <p:blipFill>
          <a:blip r:embed="rId13">
            <a:alphaModFix/>
          </a:blip>
          <a:stretch>
            <a:fillRect/>
          </a:stretch>
        </p:blipFill>
        <p:spPr>
          <a:xfrm>
            <a:off x="7617700" y="0"/>
            <a:ext cx="1595975" cy="1595975"/>
          </a:xfrm>
          <a:prstGeom prst="rect">
            <a:avLst/>
          </a:prstGeom>
          <a:noFill/>
          <a:ln>
            <a:noFill/>
          </a:ln>
        </p:spPr>
      </p:pic>
      <p:pic>
        <p:nvPicPr>
          <p:cNvPr id="457" name="Google Shape;457;p56"/>
          <p:cNvPicPr preferRelativeResize="0"/>
          <p:nvPr/>
        </p:nvPicPr>
        <p:blipFill>
          <a:blip r:embed="rId14">
            <a:alphaModFix/>
          </a:blip>
          <a:stretch>
            <a:fillRect/>
          </a:stretch>
        </p:blipFill>
        <p:spPr>
          <a:xfrm>
            <a:off x="2834550" y="4194250"/>
            <a:ext cx="949250" cy="9492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9" name="Shape 329"/>
        <p:cNvGrpSpPr/>
        <p:nvPr/>
      </p:nvGrpSpPr>
      <p:grpSpPr>
        <a:xfrm>
          <a:off x="0" y="0"/>
          <a:ext cx="0" cy="0"/>
          <a:chOff x="0" y="0"/>
          <a:chExt cx="0" cy="0"/>
        </a:xfrm>
      </p:grpSpPr>
      <p:sp>
        <p:nvSpPr>
          <p:cNvPr id="330" name="Google Shape;330;p39"/>
          <p:cNvSpPr txBox="1"/>
          <p:nvPr>
            <p:ph type="title"/>
          </p:nvPr>
        </p:nvSpPr>
        <p:spPr>
          <a:xfrm>
            <a:off x="1876575" y="1333575"/>
            <a:ext cx="5391000" cy="1184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The REAL Active Engagement of Language Arts</a:t>
            </a:r>
            <a:endParaRPr/>
          </a:p>
        </p:txBody>
      </p:sp>
      <p:sp>
        <p:nvSpPr>
          <p:cNvPr id="331" name="Google Shape;331;p39"/>
          <p:cNvSpPr txBox="1"/>
          <p:nvPr>
            <p:ph idx="1" type="subTitle"/>
          </p:nvPr>
        </p:nvSpPr>
        <p:spPr>
          <a:xfrm>
            <a:off x="1876575" y="2469603"/>
            <a:ext cx="5391000" cy="60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Melanie Jolley &amp; Sandra King</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000000"/>
                </a:solidFill>
              </a:rPr>
              <a:t>Go to </a:t>
            </a:r>
            <a:r>
              <a:rPr lang="en" u="sng">
                <a:solidFill>
                  <a:schemeClr val="hlink"/>
                </a:solidFill>
                <a:hlinkClick r:id="rId3"/>
              </a:rPr>
              <a:t>joinpd.com</a:t>
            </a:r>
            <a:endParaRPr>
              <a:solidFill>
                <a:srgbClr val="000000"/>
              </a:solidFill>
            </a:endParaRPr>
          </a:p>
          <a:p>
            <a:pPr indent="0" lvl="0" marL="0" rtl="0" algn="ctr">
              <a:spcBef>
                <a:spcPts val="0"/>
              </a:spcBef>
              <a:spcAft>
                <a:spcPts val="0"/>
              </a:spcAft>
              <a:buNone/>
            </a:pPr>
            <a:r>
              <a:rPr lang="en">
                <a:solidFill>
                  <a:srgbClr val="000000"/>
                </a:solidFill>
              </a:rPr>
              <a:t>Our join code is </a:t>
            </a:r>
            <a:r>
              <a:rPr b="1" lang="en">
                <a:solidFill>
                  <a:srgbClr val="000000"/>
                </a:solidFill>
              </a:rPr>
              <a:t>on the board</a:t>
            </a:r>
            <a:endParaRPr b="1">
              <a:solidFill>
                <a:srgbClr val="00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461" name="Shape 461"/>
        <p:cNvGrpSpPr/>
        <p:nvPr/>
      </p:nvGrpSpPr>
      <p:grpSpPr>
        <a:xfrm>
          <a:off x="0" y="0"/>
          <a:ext cx="0" cy="0"/>
          <a:chOff x="0" y="0"/>
          <a:chExt cx="0" cy="0"/>
        </a:xfrm>
      </p:grpSpPr>
      <p:sp>
        <p:nvSpPr>
          <p:cNvPr id="462" name="Google Shape;462;p57"/>
          <p:cNvSpPr/>
          <p:nvPr/>
        </p:nvSpPr>
        <p:spPr>
          <a:xfrm>
            <a:off x="5081073" y="2821424"/>
            <a:ext cx="3832650" cy="2203308"/>
          </a:xfrm>
          <a:prstGeom prst="irregularSeal1">
            <a:avLst/>
          </a:prstGeom>
          <a:noFill/>
          <a:ln cap="flat" cmpd="sng" w="762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57"/>
          <p:cNvSpPr txBox="1"/>
          <p:nvPr>
            <p:ph type="title"/>
          </p:nvPr>
        </p:nvSpPr>
        <p:spPr>
          <a:xfrm>
            <a:off x="150" y="661675"/>
            <a:ext cx="9144000" cy="192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b="1" sz="3000"/>
          </a:p>
          <a:p>
            <a:pPr indent="0" lvl="0" marL="0" rtl="0" algn="ctr">
              <a:spcBef>
                <a:spcPts val="0"/>
              </a:spcBef>
              <a:spcAft>
                <a:spcPts val="0"/>
              </a:spcAft>
              <a:buNone/>
            </a:pPr>
            <a:r>
              <a:t/>
            </a:r>
            <a:endParaRPr b="1" sz="3000"/>
          </a:p>
          <a:p>
            <a:pPr indent="0" lvl="0" marL="0" rtl="0" algn="ctr">
              <a:spcBef>
                <a:spcPts val="0"/>
              </a:spcBef>
              <a:spcAft>
                <a:spcPts val="0"/>
              </a:spcAft>
              <a:buNone/>
            </a:pPr>
            <a:r>
              <a:rPr b="1" lang="en" sz="3000"/>
              <a:t>Article of the Day (on NewsELA):</a:t>
            </a:r>
            <a:r>
              <a:rPr i="1" lang="en" sz="3000"/>
              <a:t> </a:t>
            </a:r>
            <a:br>
              <a:rPr i="1" lang="en" sz="3000"/>
            </a:br>
            <a:r>
              <a:rPr i="1" lang="en" sz="2400" u="sng">
                <a:hlinkClick r:id="rId3"/>
              </a:rPr>
              <a:t>Discovery of Bronze Arm Intensifies Ocean Search for More Sculptures</a:t>
            </a:r>
            <a:endParaRPr i="1" sz="2400"/>
          </a:p>
          <a:p>
            <a:pPr indent="0" lvl="0" marL="0" rtl="0" algn="ctr">
              <a:spcBef>
                <a:spcPts val="0"/>
              </a:spcBef>
              <a:spcAft>
                <a:spcPts val="0"/>
              </a:spcAft>
              <a:buNone/>
            </a:pPr>
            <a:r>
              <a:t/>
            </a:r>
            <a:endParaRPr i="1" sz="3000"/>
          </a:p>
          <a:p>
            <a:pPr indent="0" lvl="0" marL="0" rtl="0" algn="ctr">
              <a:spcBef>
                <a:spcPts val="0"/>
              </a:spcBef>
              <a:spcAft>
                <a:spcPts val="0"/>
              </a:spcAft>
              <a:buNone/>
            </a:pPr>
            <a:r>
              <a:rPr lang="en" sz="2400"/>
              <a:t>Knights &amp; Hornets</a:t>
            </a:r>
            <a:r>
              <a:rPr lang="en" sz="2400"/>
              <a:t>: Lexile 820</a:t>
            </a:r>
            <a:endParaRPr sz="2400"/>
          </a:p>
          <a:p>
            <a:pPr indent="0" lvl="0" marL="0" rtl="0" algn="ctr">
              <a:spcBef>
                <a:spcPts val="0"/>
              </a:spcBef>
              <a:spcAft>
                <a:spcPts val="0"/>
              </a:spcAft>
              <a:buNone/>
            </a:pPr>
            <a:r>
              <a:rPr lang="en" sz="2400"/>
              <a:t>Panthers &amp; Checkers: Lexile 1020</a:t>
            </a:r>
            <a:endParaRPr sz="2400"/>
          </a:p>
          <a:p>
            <a:pPr indent="0" lvl="0" marL="0" rtl="0" algn="ctr">
              <a:spcBef>
                <a:spcPts val="0"/>
              </a:spcBef>
              <a:spcAft>
                <a:spcPts val="0"/>
              </a:spcAft>
              <a:buNone/>
            </a:pPr>
            <a:r>
              <a:t/>
            </a:r>
            <a:endParaRPr sz="3000"/>
          </a:p>
          <a:p>
            <a:pPr indent="0" lvl="0" marL="0" rtl="0" algn="l">
              <a:spcBef>
                <a:spcPts val="0"/>
              </a:spcBef>
              <a:spcAft>
                <a:spcPts val="0"/>
              </a:spcAft>
              <a:buNone/>
            </a:pPr>
            <a:r>
              <a:t/>
            </a:r>
            <a:endParaRPr sz="3000"/>
          </a:p>
          <a:p>
            <a:pPr indent="0" lvl="0" marL="0" rtl="0" algn="ctr">
              <a:spcBef>
                <a:spcPts val="0"/>
              </a:spcBef>
              <a:spcAft>
                <a:spcPts val="0"/>
              </a:spcAft>
              <a:buNone/>
            </a:pPr>
            <a:r>
              <a:t/>
            </a:r>
            <a:endParaRPr sz="3000"/>
          </a:p>
        </p:txBody>
      </p:sp>
      <p:pic>
        <p:nvPicPr>
          <p:cNvPr descr="30 minute timer (with 5 beeps at the end)&#10;➜ INSTAGRAM https://instagram.com/the16thcavern" id="464" name="Google Shape;464;p57" title="30 minute timer">
            <a:hlinkClick r:id="rId4"/>
          </p:cNvPr>
          <p:cNvPicPr preferRelativeResize="0"/>
          <p:nvPr/>
        </p:nvPicPr>
        <p:blipFill>
          <a:blip r:embed="rId5">
            <a:alphaModFix/>
          </a:blip>
          <a:stretch>
            <a:fillRect/>
          </a:stretch>
        </p:blipFill>
        <p:spPr>
          <a:xfrm>
            <a:off x="291775" y="2770375"/>
            <a:ext cx="3005800" cy="2254350"/>
          </a:xfrm>
          <a:prstGeom prst="rect">
            <a:avLst/>
          </a:prstGeom>
          <a:noFill/>
          <a:ln>
            <a:noFill/>
          </a:ln>
        </p:spPr>
      </p:pic>
      <p:sp>
        <p:nvSpPr>
          <p:cNvPr id="465" name="Google Shape;465;p57"/>
          <p:cNvSpPr txBox="1"/>
          <p:nvPr/>
        </p:nvSpPr>
        <p:spPr>
          <a:xfrm>
            <a:off x="5717775" y="3408200"/>
            <a:ext cx="2309700" cy="152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800">
                <a:solidFill>
                  <a:schemeClr val="lt1"/>
                </a:solidFill>
                <a:latin typeface="Lato"/>
                <a:ea typeface="Lato"/>
                <a:cs typeface="Lato"/>
                <a:sym typeface="Lato"/>
              </a:rPr>
              <a:t>*Students will then compete in a game of Kahoot!</a:t>
            </a:r>
            <a:endParaRPr i="1" sz="1800">
              <a:solidFill>
                <a:schemeClr val="lt1"/>
              </a:solidFill>
            </a:endParaRPr>
          </a:p>
        </p:txBody>
      </p:sp>
      <p:pic>
        <p:nvPicPr>
          <p:cNvPr id="466" name="Google Shape;466;p57"/>
          <p:cNvPicPr preferRelativeResize="0"/>
          <p:nvPr/>
        </p:nvPicPr>
        <p:blipFill>
          <a:blip r:embed="rId6">
            <a:alphaModFix/>
          </a:blip>
          <a:stretch>
            <a:fillRect/>
          </a:stretch>
        </p:blipFill>
        <p:spPr>
          <a:xfrm>
            <a:off x="7413650" y="1476975"/>
            <a:ext cx="1595975" cy="15959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0" name="Shape 470"/>
        <p:cNvGrpSpPr/>
        <p:nvPr/>
      </p:nvGrpSpPr>
      <p:grpSpPr>
        <a:xfrm>
          <a:off x="0" y="0"/>
          <a:ext cx="0" cy="0"/>
          <a:chOff x="0" y="0"/>
          <a:chExt cx="0" cy="0"/>
        </a:xfrm>
      </p:grpSpPr>
      <p:sp>
        <p:nvSpPr>
          <p:cNvPr id="471" name="Google Shape;471;p58"/>
          <p:cNvSpPr txBox="1"/>
          <p:nvPr>
            <p:ph idx="4294967295" type="title"/>
          </p:nvPr>
        </p:nvSpPr>
        <p:spPr>
          <a:xfrm>
            <a:off x="311700" y="-1467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800"/>
              <a:t>Notice and Note, Kylene Beers and Robert E. Probst</a:t>
            </a:r>
            <a:endParaRPr sz="1800"/>
          </a:p>
        </p:txBody>
      </p:sp>
      <p:pic>
        <p:nvPicPr>
          <p:cNvPr id="472" name="Google Shape;472;p58">
            <a:hlinkClick r:id="rId3"/>
          </p:cNvPr>
          <p:cNvPicPr preferRelativeResize="0"/>
          <p:nvPr/>
        </p:nvPicPr>
        <p:blipFill rotWithShape="1">
          <a:blip r:embed="rId4">
            <a:alphaModFix/>
          </a:blip>
          <a:srcRect b="5169" l="15892" r="17471" t="15540"/>
          <a:stretch/>
        </p:blipFill>
        <p:spPr>
          <a:xfrm>
            <a:off x="1307406" y="586800"/>
            <a:ext cx="6529183" cy="4367476"/>
          </a:xfrm>
          <a:prstGeom prst="rect">
            <a:avLst/>
          </a:prstGeom>
          <a:noFill/>
          <a:ln>
            <a:noFill/>
          </a:ln>
        </p:spPr>
      </p:pic>
      <p:pic>
        <p:nvPicPr>
          <p:cNvPr id="473" name="Google Shape;473;p58"/>
          <p:cNvPicPr preferRelativeResize="0"/>
          <p:nvPr/>
        </p:nvPicPr>
        <p:blipFill>
          <a:blip r:embed="rId5">
            <a:alphaModFix/>
          </a:blip>
          <a:stretch>
            <a:fillRect/>
          </a:stretch>
        </p:blipFill>
        <p:spPr>
          <a:xfrm>
            <a:off x="187250" y="3389850"/>
            <a:ext cx="1595975" cy="15959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7" name="Shape 477"/>
        <p:cNvGrpSpPr/>
        <p:nvPr/>
      </p:nvGrpSpPr>
      <p:grpSpPr>
        <a:xfrm>
          <a:off x="0" y="0"/>
          <a:ext cx="0" cy="0"/>
          <a:chOff x="0" y="0"/>
          <a:chExt cx="0" cy="0"/>
        </a:xfrm>
      </p:grpSpPr>
      <p:sp>
        <p:nvSpPr>
          <p:cNvPr id="478" name="Google Shape;478;p59"/>
          <p:cNvSpPr txBox="1"/>
          <p:nvPr>
            <p:ph type="title"/>
          </p:nvPr>
        </p:nvSpPr>
        <p:spPr>
          <a:xfrm>
            <a:off x="490250" y="528900"/>
            <a:ext cx="5678100" cy="408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Breakout Session:</a:t>
            </a:r>
            <a:endParaRPr/>
          </a:p>
          <a:p>
            <a:pPr indent="-457200" lvl="0" marL="457200" rtl="0" algn="l">
              <a:spcBef>
                <a:spcPts val="0"/>
              </a:spcBef>
              <a:spcAft>
                <a:spcPts val="0"/>
              </a:spcAft>
              <a:buSzPts val="3600"/>
              <a:buChar char="●"/>
            </a:pPr>
            <a:r>
              <a:rPr lang="en" sz="3600"/>
              <a:t>Notice and Note</a:t>
            </a:r>
            <a:endParaRPr sz="3600"/>
          </a:p>
          <a:p>
            <a:pPr indent="-457200" lvl="0" marL="457200" rtl="0" algn="l">
              <a:spcBef>
                <a:spcPts val="0"/>
              </a:spcBef>
              <a:spcAft>
                <a:spcPts val="0"/>
              </a:spcAft>
              <a:buSzPts val="3600"/>
              <a:buChar char="●"/>
            </a:pPr>
            <a:r>
              <a:rPr lang="en" sz="3600"/>
              <a:t>Paideia Seminars</a:t>
            </a:r>
            <a:endParaRPr sz="3600"/>
          </a:p>
        </p:txBody>
      </p:sp>
      <p:pic>
        <p:nvPicPr>
          <p:cNvPr id="479" name="Google Shape;479;p59"/>
          <p:cNvPicPr preferRelativeResize="0"/>
          <p:nvPr/>
        </p:nvPicPr>
        <p:blipFill>
          <a:blip r:embed="rId4">
            <a:alphaModFix/>
          </a:blip>
          <a:stretch>
            <a:fillRect/>
          </a:stretch>
        </p:blipFill>
        <p:spPr>
          <a:xfrm>
            <a:off x="5082225" y="1502500"/>
            <a:ext cx="1595975" cy="15959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3" name="Shape 483"/>
        <p:cNvGrpSpPr/>
        <p:nvPr/>
      </p:nvGrpSpPr>
      <p:grpSpPr>
        <a:xfrm>
          <a:off x="0" y="0"/>
          <a:ext cx="0" cy="0"/>
          <a:chOff x="0" y="0"/>
          <a:chExt cx="0" cy="0"/>
        </a:xfrm>
      </p:grpSpPr>
      <p:sp>
        <p:nvSpPr>
          <p:cNvPr id="484" name="Google Shape;484;p60"/>
          <p:cNvSpPr txBox="1"/>
          <p:nvPr>
            <p:ph type="ctrTitle"/>
          </p:nvPr>
        </p:nvSpPr>
        <p:spPr>
          <a:xfrm>
            <a:off x="3096250" y="1627200"/>
            <a:ext cx="2951400" cy="1584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u="sng">
                <a:hlinkClick r:id="rId3"/>
              </a:rPr>
              <a:t>Paideia Seminar</a:t>
            </a:r>
            <a:endParaRPr/>
          </a:p>
        </p:txBody>
      </p:sp>
      <p:sp>
        <p:nvSpPr>
          <p:cNvPr id="485" name="Google Shape;485;p60"/>
          <p:cNvSpPr txBox="1"/>
          <p:nvPr>
            <p:ph idx="1" type="subTitle"/>
          </p:nvPr>
        </p:nvSpPr>
        <p:spPr>
          <a:xfrm>
            <a:off x="3096363" y="3266930"/>
            <a:ext cx="2951400" cy="70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What is the purpose?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9" name="Shape 489"/>
        <p:cNvGrpSpPr/>
        <p:nvPr/>
      </p:nvGrpSpPr>
      <p:grpSpPr>
        <a:xfrm>
          <a:off x="0" y="0"/>
          <a:ext cx="0" cy="0"/>
          <a:chOff x="0" y="0"/>
          <a:chExt cx="0" cy="0"/>
        </a:xfrm>
      </p:grpSpPr>
      <p:sp>
        <p:nvSpPr>
          <p:cNvPr id="490" name="Google Shape;490;p61"/>
          <p:cNvSpPr txBox="1"/>
          <p:nvPr>
            <p:ph type="title"/>
          </p:nvPr>
        </p:nvSpPr>
        <p:spPr>
          <a:xfrm>
            <a:off x="509550" y="1423875"/>
            <a:ext cx="8124900" cy="1798200"/>
          </a:xfrm>
          <a:prstGeom prst="rect">
            <a:avLst/>
          </a:prstGeom>
        </p:spPr>
        <p:txBody>
          <a:bodyPr anchorCtr="0" anchor="ctr" bIns="91425" lIns="91425" spcFirstLastPara="1" rIns="91425" wrap="square" tIns="91425">
            <a:noAutofit/>
          </a:bodyPr>
          <a:lstStyle/>
          <a:p>
            <a:pPr indent="-457200" lvl="0" marL="457200" rtl="0" algn="ctr">
              <a:spcBef>
                <a:spcPts val="0"/>
              </a:spcBef>
              <a:spcAft>
                <a:spcPts val="0"/>
              </a:spcAft>
              <a:buSzPts val="3600"/>
              <a:buChar char="●"/>
            </a:pPr>
            <a:r>
              <a:rPr lang="en" sz="3600"/>
              <a:t>Gain a better understanding of your own ideas and values</a:t>
            </a:r>
            <a:endParaRPr sz="3600"/>
          </a:p>
          <a:p>
            <a:pPr indent="-457200" lvl="0" marL="457200" rtl="0" algn="ctr">
              <a:spcBef>
                <a:spcPts val="0"/>
              </a:spcBef>
              <a:spcAft>
                <a:spcPts val="0"/>
              </a:spcAft>
              <a:buSzPts val="3600"/>
              <a:buChar char="●"/>
            </a:pPr>
            <a:r>
              <a:rPr lang="en" sz="3600"/>
              <a:t>Understand the relationship between dialogue and thinking</a:t>
            </a:r>
            <a:endParaRPr sz="3600"/>
          </a:p>
          <a:p>
            <a:pPr indent="-457200" lvl="0" marL="457200" rtl="0" algn="ctr">
              <a:spcBef>
                <a:spcPts val="0"/>
              </a:spcBef>
              <a:spcAft>
                <a:spcPts val="0"/>
              </a:spcAft>
              <a:buSzPts val="3600"/>
              <a:buChar char="●"/>
            </a:pPr>
            <a:r>
              <a:rPr lang="en" sz="3600"/>
              <a:t>Build community</a:t>
            </a:r>
            <a:endParaRPr sz="36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4" name="Shape 494"/>
        <p:cNvGrpSpPr/>
        <p:nvPr/>
      </p:nvGrpSpPr>
      <p:grpSpPr>
        <a:xfrm>
          <a:off x="0" y="0"/>
          <a:ext cx="0" cy="0"/>
          <a:chOff x="0" y="0"/>
          <a:chExt cx="0" cy="0"/>
        </a:xfrm>
      </p:grpSpPr>
      <p:sp>
        <p:nvSpPr>
          <p:cNvPr id="495" name="Google Shape;495;p62"/>
          <p:cNvSpPr txBox="1"/>
          <p:nvPr>
            <p:ph type="title"/>
          </p:nvPr>
        </p:nvSpPr>
        <p:spPr>
          <a:xfrm>
            <a:off x="490250" y="526350"/>
            <a:ext cx="82026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600"/>
              <a:t>A Paideia Seminar is a collaborative, intellectual </a:t>
            </a:r>
            <a:r>
              <a:rPr lang="en" sz="3600" u="sng"/>
              <a:t>dialogue</a:t>
            </a:r>
            <a:r>
              <a:rPr lang="en" sz="3600"/>
              <a:t> about text, facilitated with open-ended questions. The main purpose of seminar is to arrive at a fuller understanding of the textual ideas and values, of ourselves, and of each other. </a:t>
            </a:r>
            <a:endParaRPr sz="36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9" name="Shape 499"/>
        <p:cNvGrpSpPr/>
        <p:nvPr/>
      </p:nvGrpSpPr>
      <p:grpSpPr>
        <a:xfrm>
          <a:off x="0" y="0"/>
          <a:ext cx="0" cy="0"/>
          <a:chOff x="0" y="0"/>
          <a:chExt cx="0" cy="0"/>
        </a:xfrm>
      </p:grpSpPr>
      <p:sp>
        <p:nvSpPr>
          <p:cNvPr id="500" name="Google Shape;500;p63"/>
          <p:cNvSpPr txBox="1"/>
          <p:nvPr>
            <p:ph type="title"/>
          </p:nvPr>
        </p:nvSpPr>
        <p:spPr>
          <a:xfrm>
            <a:off x="311700" y="391350"/>
            <a:ext cx="8520600" cy="6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Facilitator 				vs 			Participants</a:t>
            </a:r>
            <a:endParaRPr/>
          </a:p>
        </p:txBody>
      </p:sp>
      <p:sp>
        <p:nvSpPr>
          <p:cNvPr id="501" name="Google Shape;501;p63"/>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Asking challenging, open-ended questions</a:t>
            </a:r>
            <a:endParaRPr sz="1800"/>
          </a:p>
          <a:p>
            <a:pPr indent="-342900" lvl="0" marL="457200" rtl="0" algn="l">
              <a:spcBef>
                <a:spcPts val="0"/>
              </a:spcBef>
              <a:spcAft>
                <a:spcPts val="0"/>
              </a:spcAft>
              <a:buSzPts val="1800"/>
              <a:buChar char="★"/>
            </a:pPr>
            <a:r>
              <a:rPr lang="en" sz="1800"/>
              <a:t>Take a variety of notes to keep up with the talk turns and flow of ideas</a:t>
            </a:r>
            <a:endParaRPr sz="1800"/>
          </a:p>
          <a:p>
            <a:pPr indent="-342900" lvl="0" marL="457200" rtl="0" algn="l">
              <a:spcBef>
                <a:spcPts val="0"/>
              </a:spcBef>
              <a:spcAft>
                <a:spcPts val="0"/>
              </a:spcAft>
              <a:buSzPts val="1800"/>
              <a:buChar char="★"/>
            </a:pPr>
            <a:r>
              <a:rPr lang="en" sz="1800"/>
              <a:t>Help move the discussion along in a productive direction by asking follow-up questions based on my notes</a:t>
            </a:r>
            <a:endParaRPr sz="1800"/>
          </a:p>
        </p:txBody>
      </p:sp>
      <p:sp>
        <p:nvSpPr>
          <p:cNvPr id="502" name="Google Shape;502;p63"/>
          <p:cNvSpPr txBox="1"/>
          <p:nvPr>
            <p:ph idx="2" type="body"/>
          </p:nvPr>
        </p:nvSpPr>
        <p:spPr>
          <a:xfrm>
            <a:off x="4832400" y="1152475"/>
            <a:ext cx="4311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Think, listen, and speak candidly about your thoughts, reactions, and ideas. </a:t>
            </a:r>
            <a:endParaRPr sz="1800"/>
          </a:p>
          <a:p>
            <a:pPr indent="-342900" lvl="0" marL="457200" rtl="0" algn="l">
              <a:spcBef>
                <a:spcPts val="0"/>
              </a:spcBef>
              <a:spcAft>
                <a:spcPts val="0"/>
              </a:spcAft>
              <a:buSzPts val="1800"/>
              <a:buChar char="★"/>
            </a:pPr>
            <a:r>
              <a:rPr lang="en" sz="1800"/>
              <a:t>Use each other’s names</a:t>
            </a:r>
            <a:endParaRPr sz="1800"/>
          </a:p>
          <a:p>
            <a:pPr indent="-342900" lvl="0" marL="457200" rtl="0" algn="l">
              <a:spcBef>
                <a:spcPts val="0"/>
              </a:spcBef>
              <a:spcAft>
                <a:spcPts val="0"/>
              </a:spcAft>
              <a:buSzPts val="1800"/>
              <a:buChar char="★"/>
            </a:pPr>
            <a:r>
              <a:rPr lang="en" sz="1800"/>
              <a:t>Discussion is collaborative in that you try to stay focused on the main speaker and wait your turn to talk (you do not need to raise your hand)</a:t>
            </a:r>
            <a:endParaRPr sz="1800"/>
          </a:p>
          <a:p>
            <a:pPr indent="-342900" lvl="0" marL="457200" rtl="0" algn="l">
              <a:spcBef>
                <a:spcPts val="0"/>
              </a:spcBef>
              <a:spcAft>
                <a:spcPts val="0"/>
              </a:spcAft>
              <a:buSzPts val="1800"/>
              <a:buChar char="★"/>
            </a:pPr>
            <a:r>
              <a:rPr lang="en" sz="1800"/>
              <a:t>Both agree and disagree in a courteous, thoughtful manner, focusing on the ideas involved, not the individuals</a:t>
            </a:r>
            <a:endParaRPr sz="18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6" name="Shape 506"/>
        <p:cNvGrpSpPr/>
        <p:nvPr/>
      </p:nvGrpSpPr>
      <p:grpSpPr>
        <a:xfrm>
          <a:off x="0" y="0"/>
          <a:ext cx="0" cy="0"/>
          <a:chOff x="0" y="0"/>
          <a:chExt cx="0" cy="0"/>
        </a:xfrm>
      </p:grpSpPr>
      <p:sp>
        <p:nvSpPr>
          <p:cNvPr id="507" name="Google Shape;507;p64"/>
          <p:cNvSpPr txBox="1"/>
          <p:nvPr>
            <p:ph type="title"/>
          </p:nvPr>
        </p:nvSpPr>
        <p:spPr>
          <a:xfrm>
            <a:off x="311700" y="391350"/>
            <a:ext cx="8520600" cy="6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t>Personal Goal Setting</a:t>
            </a:r>
            <a:endParaRPr sz="4800"/>
          </a:p>
        </p:txBody>
      </p:sp>
      <p:sp>
        <p:nvSpPr>
          <p:cNvPr id="508" name="Google Shape;508;p64"/>
          <p:cNvSpPr txBox="1"/>
          <p:nvPr>
            <p:ph idx="1" type="body"/>
          </p:nvPr>
        </p:nvSpPr>
        <p:spPr>
          <a:xfrm>
            <a:off x="311700" y="1531925"/>
            <a:ext cx="8520600" cy="3036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3000"/>
              <a:t>Reflect on how you normally participate in a discussion a a group. What goal can you set for yourself that will help the flow and meaning of the seminar?</a:t>
            </a:r>
            <a:endParaRPr sz="30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2" name="Shape 512"/>
        <p:cNvGrpSpPr/>
        <p:nvPr/>
      </p:nvGrpSpPr>
      <p:grpSpPr>
        <a:xfrm>
          <a:off x="0" y="0"/>
          <a:ext cx="0" cy="0"/>
          <a:chOff x="0" y="0"/>
          <a:chExt cx="0" cy="0"/>
        </a:xfrm>
      </p:grpSpPr>
      <p:sp>
        <p:nvSpPr>
          <p:cNvPr id="513" name="Google Shape;513;p65"/>
          <p:cNvSpPr txBox="1"/>
          <p:nvPr>
            <p:ph type="title"/>
          </p:nvPr>
        </p:nvSpPr>
        <p:spPr>
          <a:xfrm>
            <a:off x="311700" y="391350"/>
            <a:ext cx="8520600" cy="626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Please Consider the List of Personal Goals:</a:t>
            </a:r>
            <a:endParaRPr/>
          </a:p>
        </p:txBody>
      </p:sp>
      <p:sp>
        <p:nvSpPr>
          <p:cNvPr id="514" name="Google Shape;514;p6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419100" lvl="0" marL="457200" rtl="0" algn="ctr">
              <a:spcBef>
                <a:spcPts val="0"/>
              </a:spcBef>
              <a:spcAft>
                <a:spcPts val="0"/>
              </a:spcAft>
              <a:buSzPts val="3000"/>
              <a:buChar char="➔"/>
            </a:pPr>
            <a:r>
              <a:rPr lang="en" sz="3000"/>
              <a:t>To speak at least 3 times</a:t>
            </a:r>
            <a:endParaRPr sz="3000"/>
          </a:p>
          <a:p>
            <a:pPr indent="-419100" lvl="0" marL="457200" rtl="0" algn="ctr">
              <a:spcBef>
                <a:spcPts val="0"/>
              </a:spcBef>
              <a:spcAft>
                <a:spcPts val="0"/>
              </a:spcAft>
              <a:buSzPts val="3000"/>
              <a:buChar char="➔"/>
            </a:pPr>
            <a:r>
              <a:rPr lang="en" sz="3000"/>
              <a:t>To refer to the text</a:t>
            </a:r>
            <a:endParaRPr sz="3000"/>
          </a:p>
          <a:p>
            <a:pPr indent="-419100" lvl="0" marL="457200" rtl="0" algn="ctr">
              <a:spcBef>
                <a:spcPts val="0"/>
              </a:spcBef>
              <a:spcAft>
                <a:spcPts val="0"/>
              </a:spcAft>
              <a:buSzPts val="3000"/>
              <a:buChar char="➔"/>
            </a:pPr>
            <a:r>
              <a:rPr lang="en" sz="3000"/>
              <a:t>To ask a question</a:t>
            </a:r>
            <a:endParaRPr sz="3000"/>
          </a:p>
          <a:p>
            <a:pPr indent="-419100" lvl="0" marL="457200" rtl="0" algn="ctr">
              <a:spcBef>
                <a:spcPts val="0"/>
              </a:spcBef>
              <a:spcAft>
                <a:spcPts val="0"/>
              </a:spcAft>
              <a:buSzPts val="3000"/>
              <a:buChar char="➔"/>
            </a:pPr>
            <a:r>
              <a:rPr lang="en" sz="3000"/>
              <a:t>To build on other’s ideas</a:t>
            </a:r>
            <a:endParaRPr sz="3000"/>
          </a:p>
          <a:p>
            <a:pPr indent="-381000" lvl="0" marL="457200" rtl="0" algn="l">
              <a:spcBef>
                <a:spcPts val="0"/>
              </a:spcBef>
              <a:spcAft>
                <a:spcPts val="0"/>
              </a:spcAft>
              <a:buSzPts val="2400"/>
              <a:buChar char="★"/>
            </a:pPr>
            <a:r>
              <a:rPr lang="en" sz="2400"/>
              <a:t>Is there one that is relevant for you? Please choose one goal from the list or that you feel is best and commit to achieving it during the discussion. </a:t>
            </a:r>
            <a:endParaRPr sz="24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8" name="Shape 518"/>
        <p:cNvGrpSpPr/>
        <p:nvPr/>
      </p:nvGrpSpPr>
      <p:grpSpPr>
        <a:xfrm>
          <a:off x="0" y="0"/>
          <a:ext cx="0" cy="0"/>
          <a:chOff x="0" y="0"/>
          <a:chExt cx="0" cy="0"/>
        </a:xfrm>
      </p:grpSpPr>
      <p:sp>
        <p:nvSpPr>
          <p:cNvPr id="519" name="Google Shape;519;p66"/>
          <p:cNvSpPr txBox="1"/>
          <p:nvPr>
            <p:ph type="title"/>
          </p:nvPr>
        </p:nvSpPr>
        <p:spPr>
          <a:xfrm>
            <a:off x="0" y="1423875"/>
            <a:ext cx="9144000" cy="1798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600"/>
              <a:t>For this seminar, I will suggest our group goal: </a:t>
            </a:r>
            <a:endParaRPr sz="3600"/>
          </a:p>
          <a:p>
            <a:pPr indent="0" lvl="0" marL="0" rtl="0" algn="ctr">
              <a:spcBef>
                <a:spcPts val="0"/>
              </a:spcBef>
              <a:spcAft>
                <a:spcPts val="0"/>
              </a:spcAft>
              <a:buNone/>
            </a:pPr>
            <a:r>
              <a:t/>
            </a:r>
            <a:endParaRPr/>
          </a:p>
          <a:p>
            <a:pPr indent="0" lvl="0" marL="0" rtl="0" algn="ctr">
              <a:spcBef>
                <a:spcPts val="0"/>
              </a:spcBef>
              <a:spcAft>
                <a:spcPts val="0"/>
              </a:spcAft>
              <a:buNone/>
            </a:pPr>
            <a:r>
              <a:rPr b="1" lang="en" sz="3600"/>
              <a:t>TO BUILD ON OTHERS COMMENTS</a:t>
            </a:r>
            <a:endParaRPr b="1" sz="36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5" name="Shape 335"/>
        <p:cNvGrpSpPr/>
        <p:nvPr/>
      </p:nvGrpSpPr>
      <p:grpSpPr>
        <a:xfrm>
          <a:off x="0" y="0"/>
          <a:ext cx="0" cy="0"/>
          <a:chOff x="0" y="0"/>
          <a:chExt cx="0" cy="0"/>
        </a:xfrm>
      </p:grpSpPr>
      <p:pic>
        <p:nvPicPr>
          <p:cNvPr id="336" name="Google Shape;336;p40"/>
          <p:cNvPicPr preferRelativeResize="0"/>
          <p:nvPr/>
        </p:nvPicPr>
        <p:blipFill rotWithShape="1">
          <a:blip r:embed="rId3">
            <a:alphaModFix/>
          </a:blip>
          <a:srcRect b="20585" l="7890" r="10256" t="19816"/>
          <a:stretch/>
        </p:blipFill>
        <p:spPr>
          <a:xfrm>
            <a:off x="337126" y="188513"/>
            <a:ext cx="8469724" cy="4625322"/>
          </a:xfrm>
          <a:prstGeom prst="rect">
            <a:avLst/>
          </a:prstGeom>
          <a:noFill/>
          <a:ln>
            <a:noFill/>
          </a:ln>
        </p:spPr>
      </p:pic>
      <p:pic>
        <p:nvPicPr>
          <p:cNvPr id="337" name="Google Shape;337;p40"/>
          <p:cNvPicPr preferRelativeResize="0"/>
          <p:nvPr/>
        </p:nvPicPr>
        <p:blipFill>
          <a:blip r:embed="rId4">
            <a:alphaModFix/>
          </a:blip>
          <a:stretch>
            <a:fillRect/>
          </a:stretch>
        </p:blipFill>
        <p:spPr>
          <a:xfrm flipH="1" rot="-5400000">
            <a:off x="7118225" y="3516775"/>
            <a:ext cx="1547600" cy="15476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3" name="Shape 523"/>
        <p:cNvGrpSpPr/>
        <p:nvPr/>
      </p:nvGrpSpPr>
      <p:grpSpPr>
        <a:xfrm>
          <a:off x="0" y="0"/>
          <a:ext cx="0" cy="0"/>
          <a:chOff x="0" y="0"/>
          <a:chExt cx="0" cy="0"/>
        </a:xfrm>
      </p:grpSpPr>
      <p:sp>
        <p:nvSpPr>
          <p:cNvPr id="524" name="Google Shape;524;p67"/>
          <p:cNvSpPr txBox="1"/>
          <p:nvPr>
            <p:ph type="ctrTitle"/>
          </p:nvPr>
        </p:nvSpPr>
        <p:spPr>
          <a:xfrm>
            <a:off x="671258" y="990800"/>
            <a:ext cx="7801500" cy="1730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i="1" lang="en"/>
              <a:t>Lincoln’s Last Warning</a:t>
            </a:r>
            <a:endParaRPr i="1"/>
          </a:p>
        </p:txBody>
      </p:sp>
      <p:sp>
        <p:nvSpPr>
          <p:cNvPr id="525" name="Google Shape;525;p67"/>
          <p:cNvSpPr txBox="1"/>
          <p:nvPr>
            <p:ph idx="1" type="subTitle"/>
          </p:nvPr>
        </p:nvSpPr>
        <p:spPr>
          <a:xfrm>
            <a:off x="671250" y="3174876"/>
            <a:ext cx="78015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u="sng">
                <a:solidFill>
                  <a:schemeClr val="hlink"/>
                </a:solidFill>
                <a:hlinkClick r:id="rId3"/>
              </a:rPr>
              <a:t>Paideia Seminar</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9" name="Shape 529"/>
        <p:cNvGrpSpPr/>
        <p:nvPr/>
      </p:nvGrpSpPr>
      <p:grpSpPr>
        <a:xfrm>
          <a:off x="0" y="0"/>
          <a:ext cx="0" cy="0"/>
          <a:chOff x="0" y="0"/>
          <a:chExt cx="0" cy="0"/>
        </a:xfrm>
      </p:grpSpPr>
      <p:sp>
        <p:nvSpPr>
          <p:cNvPr id="530" name="Google Shape;530;p68"/>
          <p:cNvSpPr txBox="1"/>
          <p:nvPr>
            <p:ph type="title"/>
          </p:nvPr>
        </p:nvSpPr>
        <p:spPr>
          <a:xfrm>
            <a:off x="671250" y="2141250"/>
            <a:ext cx="7852200" cy="861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800"/>
              <a:t>Ideas &amp; Values:</a:t>
            </a:r>
            <a:endParaRPr sz="4800"/>
          </a:p>
          <a:p>
            <a:pPr indent="0" lvl="0" marL="0" rtl="0" algn="l">
              <a:spcBef>
                <a:spcPts val="0"/>
              </a:spcBef>
              <a:spcAft>
                <a:spcPts val="0"/>
              </a:spcAft>
              <a:buNone/>
            </a:pPr>
            <a:r>
              <a:t/>
            </a:r>
            <a:endParaRPr sz="4800"/>
          </a:p>
          <a:p>
            <a:pPr indent="0" lvl="0" marL="0" rtl="0" algn="ctr">
              <a:spcBef>
                <a:spcPts val="0"/>
              </a:spcBef>
              <a:spcAft>
                <a:spcPts val="0"/>
              </a:spcAft>
              <a:buNone/>
            </a:pPr>
            <a:r>
              <a:rPr lang="en" sz="6000"/>
              <a:t>Slavery</a:t>
            </a:r>
            <a:endParaRPr sz="6000"/>
          </a:p>
          <a:p>
            <a:pPr indent="0" lvl="0" marL="0" rtl="0" algn="ctr">
              <a:spcBef>
                <a:spcPts val="0"/>
              </a:spcBef>
              <a:spcAft>
                <a:spcPts val="0"/>
              </a:spcAft>
              <a:buNone/>
            </a:pPr>
            <a:r>
              <a:rPr lang="en" sz="6000"/>
              <a:t>Civil War</a:t>
            </a:r>
            <a:endParaRPr sz="6000"/>
          </a:p>
          <a:p>
            <a:pPr indent="0" lvl="0" marL="0" rtl="0" algn="ctr">
              <a:spcBef>
                <a:spcPts val="0"/>
              </a:spcBef>
              <a:spcAft>
                <a:spcPts val="0"/>
              </a:spcAft>
              <a:buNone/>
            </a:pPr>
            <a:r>
              <a:rPr lang="en" sz="6000"/>
              <a:t>Perspective</a:t>
            </a:r>
            <a:endParaRPr sz="60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4" name="Shape 534"/>
        <p:cNvGrpSpPr/>
        <p:nvPr/>
      </p:nvGrpSpPr>
      <p:grpSpPr>
        <a:xfrm>
          <a:off x="0" y="0"/>
          <a:ext cx="0" cy="0"/>
          <a:chOff x="0" y="0"/>
          <a:chExt cx="0" cy="0"/>
        </a:xfrm>
      </p:grpSpPr>
      <p:pic>
        <p:nvPicPr>
          <p:cNvPr id="535" name="Google Shape;535;p69"/>
          <p:cNvPicPr preferRelativeResize="0"/>
          <p:nvPr/>
        </p:nvPicPr>
        <p:blipFill>
          <a:blip r:embed="rId3">
            <a:alphaModFix/>
          </a:blip>
          <a:stretch>
            <a:fillRect/>
          </a:stretch>
        </p:blipFill>
        <p:spPr>
          <a:xfrm>
            <a:off x="2475825" y="152400"/>
            <a:ext cx="4192354" cy="48387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9" name="Shape 539"/>
        <p:cNvGrpSpPr/>
        <p:nvPr/>
      </p:nvGrpSpPr>
      <p:grpSpPr>
        <a:xfrm>
          <a:off x="0" y="0"/>
          <a:ext cx="0" cy="0"/>
          <a:chOff x="0" y="0"/>
          <a:chExt cx="0" cy="0"/>
        </a:xfrm>
      </p:grpSpPr>
      <p:sp>
        <p:nvSpPr>
          <p:cNvPr id="540" name="Google Shape;540;p70"/>
          <p:cNvSpPr txBox="1"/>
          <p:nvPr>
            <p:ph type="title"/>
          </p:nvPr>
        </p:nvSpPr>
        <p:spPr>
          <a:xfrm>
            <a:off x="163475" y="526350"/>
            <a:ext cx="57849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3600"/>
              <a:t>Background Information</a:t>
            </a:r>
            <a:r>
              <a:rPr lang="en" sz="3600"/>
              <a:t>:</a:t>
            </a:r>
            <a:endParaRPr sz="3600"/>
          </a:p>
          <a:p>
            <a:pPr indent="0" lvl="0" marL="0" rtl="0" algn="l">
              <a:spcBef>
                <a:spcPts val="0"/>
              </a:spcBef>
              <a:spcAft>
                <a:spcPts val="0"/>
              </a:spcAft>
              <a:buNone/>
            </a:pPr>
            <a:r>
              <a:t/>
            </a:r>
            <a:endParaRPr sz="3600"/>
          </a:p>
          <a:p>
            <a:pPr indent="0" lvl="0" marL="0" rtl="0" algn="l">
              <a:spcBef>
                <a:spcPts val="0"/>
              </a:spcBef>
              <a:spcAft>
                <a:spcPts val="0"/>
              </a:spcAft>
              <a:buNone/>
            </a:pPr>
            <a:r>
              <a:rPr lang="en" sz="3600"/>
              <a:t>It appeared in the magazine, Harper’s Weekly (October, 1862), which was published in New York. </a:t>
            </a:r>
            <a:endParaRPr sz="3600"/>
          </a:p>
          <a:p>
            <a:pPr indent="0" lvl="0" marL="0" rtl="0" algn="l">
              <a:spcBef>
                <a:spcPts val="0"/>
              </a:spcBef>
              <a:spcAft>
                <a:spcPts val="0"/>
              </a:spcAft>
              <a:buNone/>
            </a:pPr>
            <a:r>
              <a:rPr lang="en" sz="3600"/>
              <a:t>The artist was Frank Bellew.</a:t>
            </a:r>
            <a:endParaRPr sz="3600"/>
          </a:p>
        </p:txBody>
      </p:sp>
      <p:pic>
        <p:nvPicPr>
          <p:cNvPr id="541" name="Google Shape;541;p70"/>
          <p:cNvPicPr preferRelativeResize="0"/>
          <p:nvPr/>
        </p:nvPicPr>
        <p:blipFill>
          <a:blip r:embed="rId3">
            <a:alphaModFix/>
          </a:blip>
          <a:stretch>
            <a:fillRect/>
          </a:stretch>
        </p:blipFill>
        <p:spPr>
          <a:xfrm>
            <a:off x="6201400" y="887338"/>
            <a:ext cx="2513650" cy="33688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5" name="Shape 545"/>
        <p:cNvGrpSpPr/>
        <p:nvPr/>
      </p:nvGrpSpPr>
      <p:grpSpPr>
        <a:xfrm>
          <a:off x="0" y="0"/>
          <a:ext cx="0" cy="0"/>
          <a:chOff x="0" y="0"/>
          <a:chExt cx="0" cy="0"/>
        </a:xfrm>
      </p:grpSpPr>
      <p:sp>
        <p:nvSpPr>
          <p:cNvPr id="546" name="Google Shape;546;p7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t>Pre Seminar </a:t>
            </a:r>
            <a:endParaRPr sz="3600"/>
          </a:p>
        </p:txBody>
      </p:sp>
      <p:sp>
        <p:nvSpPr>
          <p:cNvPr id="547" name="Google Shape;547;p71"/>
          <p:cNvSpPr txBox="1"/>
          <p:nvPr>
            <p:ph idx="1" type="body"/>
          </p:nvPr>
        </p:nvSpPr>
        <p:spPr>
          <a:xfrm>
            <a:off x="311700" y="1722875"/>
            <a:ext cx="8520600" cy="28461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en" sz="2400"/>
              <a:t>Define and state purpose for Paideia Seminar</a:t>
            </a:r>
            <a:endParaRPr sz="2400"/>
          </a:p>
          <a:p>
            <a:pPr indent="-381000" lvl="0" marL="457200" rtl="0" algn="l">
              <a:spcBef>
                <a:spcPts val="0"/>
              </a:spcBef>
              <a:spcAft>
                <a:spcPts val="0"/>
              </a:spcAft>
              <a:buSzPts val="2400"/>
              <a:buChar char="❖"/>
            </a:pPr>
            <a:r>
              <a:rPr lang="en" sz="2400"/>
              <a:t>Describe the responsibilities of facilitator and participants</a:t>
            </a:r>
            <a:endParaRPr sz="2400"/>
          </a:p>
          <a:p>
            <a:pPr indent="-381000" lvl="0" marL="457200" rtl="0" algn="l">
              <a:spcBef>
                <a:spcPts val="0"/>
              </a:spcBef>
              <a:spcAft>
                <a:spcPts val="0"/>
              </a:spcAft>
              <a:buSzPts val="2400"/>
              <a:buChar char="❖"/>
            </a:pPr>
            <a:r>
              <a:rPr lang="en" sz="2400"/>
              <a:t>Have participants set a personal goal</a:t>
            </a:r>
            <a:endParaRPr sz="2400"/>
          </a:p>
          <a:p>
            <a:pPr indent="-381000" lvl="0" marL="457200" rtl="0" algn="l">
              <a:spcBef>
                <a:spcPts val="0"/>
              </a:spcBef>
              <a:spcAft>
                <a:spcPts val="0"/>
              </a:spcAft>
              <a:buSzPts val="2400"/>
              <a:buChar char="❖"/>
            </a:pPr>
            <a:r>
              <a:rPr lang="en" sz="2400"/>
              <a:t>Agree on a group goal </a:t>
            </a:r>
            <a:endParaRPr sz="24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1" name="Shape 551"/>
        <p:cNvGrpSpPr/>
        <p:nvPr/>
      </p:nvGrpSpPr>
      <p:grpSpPr>
        <a:xfrm>
          <a:off x="0" y="0"/>
          <a:ext cx="0" cy="0"/>
          <a:chOff x="0" y="0"/>
          <a:chExt cx="0" cy="0"/>
        </a:xfrm>
      </p:grpSpPr>
      <p:sp>
        <p:nvSpPr>
          <p:cNvPr id="552" name="Google Shape;552;p72"/>
          <p:cNvSpPr txBox="1"/>
          <p:nvPr>
            <p:ph type="title"/>
          </p:nvPr>
        </p:nvSpPr>
        <p:spPr>
          <a:xfrm>
            <a:off x="490250" y="301825"/>
            <a:ext cx="6187500" cy="431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600"/>
              <a:t>Opening:</a:t>
            </a:r>
            <a:endParaRPr sz="36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6000"/>
              <a:t>What stands out to you most?</a:t>
            </a:r>
            <a:endParaRPr sz="60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6" name="Shape 556"/>
        <p:cNvGrpSpPr/>
        <p:nvPr/>
      </p:nvGrpSpPr>
      <p:grpSpPr>
        <a:xfrm>
          <a:off x="0" y="0"/>
          <a:ext cx="0" cy="0"/>
          <a:chOff x="0" y="0"/>
          <a:chExt cx="0" cy="0"/>
        </a:xfrm>
      </p:grpSpPr>
      <p:sp>
        <p:nvSpPr>
          <p:cNvPr id="557" name="Google Shape;557;p73"/>
          <p:cNvSpPr txBox="1"/>
          <p:nvPr>
            <p:ph type="title"/>
          </p:nvPr>
        </p:nvSpPr>
        <p:spPr>
          <a:xfrm>
            <a:off x="490250" y="526350"/>
            <a:ext cx="67785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6000"/>
              <a:t>Who would like to explain his/her answer and explain why?</a:t>
            </a:r>
            <a:endParaRPr sz="60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1" name="Shape 561"/>
        <p:cNvGrpSpPr/>
        <p:nvPr/>
      </p:nvGrpSpPr>
      <p:grpSpPr>
        <a:xfrm>
          <a:off x="0" y="0"/>
          <a:ext cx="0" cy="0"/>
          <a:chOff x="0" y="0"/>
          <a:chExt cx="0" cy="0"/>
        </a:xfrm>
      </p:grpSpPr>
      <p:sp>
        <p:nvSpPr>
          <p:cNvPr id="562" name="Google Shape;562;p74"/>
          <p:cNvSpPr txBox="1"/>
          <p:nvPr>
            <p:ph type="title"/>
          </p:nvPr>
        </p:nvSpPr>
        <p:spPr>
          <a:xfrm>
            <a:off x="150900" y="276675"/>
            <a:ext cx="8681400" cy="74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t>Core:</a:t>
            </a:r>
            <a:endParaRPr sz="3600"/>
          </a:p>
        </p:txBody>
      </p:sp>
      <p:sp>
        <p:nvSpPr>
          <p:cNvPr id="563" name="Google Shape;563;p74"/>
          <p:cNvSpPr txBox="1"/>
          <p:nvPr>
            <p:ph idx="1" type="body"/>
          </p:nvPr>
        </p:nvSpPr>
        <p:spPr>
          <a:xfrm>
            <a:off x="226375" y="1433650"/>
            <a:ext cx="8790300" cy="3135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4800">
                <a:solidFill>
                  <a:srgbClr val="FFFFFF"/>
                </a:solidFill>
              </a:rPr>
              <a:t>Who</a:t>
            </a:r>
            <a:r>
              <a:rPr lang="en" sz="4800"/>
              <a:t> are the two men in the image and what do they </a:t>
            </a:r>
            <a:r>
              <a:rPr lang="en" sz="4800">
                <a:solidFill>
                  <a:schemeClr val="dk1"/>
                </a:solidFill>
              </a:rPr>
              <a:t>represent</a:t>
            </a:r>
            <a:r>
              <a:rPr lang="en" sz="4800"/>
              <a:t>?</a:t>
            </a:r>
            <a:endParaRPr sz="48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7" name="Shape 567"/>
        <p:cNvGrpSpPr/>
        <p:nvPr/>
      </p:nvGrpSpPr>
      <p:grpSpPr>
        <a:xfrm>
          <a:off x="0" y="0"/>
          <a:ext cx="0" cy="0"/>
          <a:chOff x="0" y="0"/>
          <a:chExt cx="0" cy="0"/>
        </a:xfrm>
      </p:grpSpPr>
      <p:sp>
        <p:nvSpPr>
          <p:cNvPr id="568" name="Google Shape;568;p7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4800"/>
              <a:t>How do the facial expressions and body stature of the men show their power?</a:t>
            </a:r>
            <a:endParaRPr sz="48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2" name="Shape 572"/>
        <p:cNvGrpSpPr/>
        <p:nvPr/>
      </p:nvGrpSpPr>
      <p:grpSpPr>
        <a:xfrm>
          <a:off x="0" y="0"/>
          <a:ext cx="0" cy="0"/>
          <a:chOff x="0" y="0"/>
          <a:chExt cx="0" cy="0"/>
        </a:xfrm>
      </p:grpSpPr>
      <p:sp>
        <p:nvSpPr>
          <p:cNvPr id="573" name="Google Shape;573;p76"/>
          <p:cNvSpPr txBox="1"/>
          <p:nvPr>
            <p:ph idx="1" type="body"/>
          </p:nvPr>
        </p:nvSpPr>
        <p:spPr>
          <a:xfrm>
            <a:off x="311700" y="509850"/>
            <a:ext cx="8520600" cy="412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t>Explain the title, “Lincoln’s Last Warning.” </a:t>
            </a:r>
            <a:endParaRPr sz="3600"/>
          </a:p>
          <a:p>
            <a:pPr indent="0" lvl="0" marL="0" rtl="0" algn="l">
              <a:spcBef>
                <a:spcPts val="1600"/>
              </a:spcBef>
              <a:spcAft>
                <a:spcPts val="0"/>
              </a:spcAft>
              <a:buNone/>
            </a:pPr>
            <a:r>
              <a:t/>
            </a:r>
            <a:endParaRPr sz="3600"/>
          </a:p>
          <a:p>
            <a:pPr indent="0" lvl="0" marL="0" rtl="0" algn="l">
              <a:spcBef>
                <a:spcPts val="1600"/>
              </a:spcBef>
              <a:spcAft>
                <a:spcPts val="0"/>
              </a:spcAft>
              <a:buNone/>
            </a:pPr>
            <a:r>
              <a:rPr lang="en" sz="3600"/>
              <a:t>What is the significance of this title? </a:t>
            </a:r>
            <a:endParaRPr sz="3600"/>
          </a:p>
          <a:p>
            <a:pPr indent="0" lvl="0" marL="0" rtl="0" algn="l">
              <a:spcBef>
                <a:spcPts val="1600"/>
              </a:spcBef>
              <a:spcAft>
                <a:spcPts val="0"/>
              </a:spcAft>
              <a:buNone/>
            </a:pPr>
            <a:r>
              <a:t/>
            </a:r>
            <a:endParaRPr sz="3600"/>
          </a:p>
          <a:p>
            <a:pPr indent="0" lvl="0" marL="0" rtl="0" algn="l">
              <a:spcBef>
                <a:spcPts val="1600"/>
              </a:spcBef>
              <a:spcAft>
                <a:spcPts val="1600"/>
              </a:spcAft>
              <a:buNone/>
            </a:pPr>
            <a:r>
              <a:rPr lang="en" sz="3600"/>
              <a:t>What does is mean?</a:t>
            </a:r>
            <a:endParaRPr sz="36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1" name="Shape 341"/>
        <p:cNvGrpSpPr/>
        <p:nvPr/>
      </p:nvGrpSpPr>
      <p:grpSpPr>
        <a:xfrm>
          <a:off x="0" y="0"/>
          <a:ext cx="0" cy="0"/>
          <a:chOff x="0" y="0"/>
          <a:chExt cx="0" cy="0"/>
        </a:xfrm>
      </p:grpSpPr>
      <p:pic>
        <p:nvPicPr>
          <p:cNvPr id="342" name="Google Shape;342;p41"/>
          <p:cNvPicPr preferRelativeResize="0"/>
          <p:nvPr/>
        </p:nvPicPr>
        <p:blipFill rotWithShape="1">
          <a:blip r:embed="rId3">
            <a:alphaModFix/>
          </a:blip>
          <a:srcRect b="24713" l="7699" r="9867" t="16459"/>
          <a:stretch/>
        </p:blipFill>
        <p:spPr>
          <a:xfrm>
            <a:off x="162300" y="137325"/>
            <a:ext cx="8700526" cy="4656626"/>
          </a:xfrm>
          <a:prstGeom prst="rect">
            <a:avLst/>
          </a:prstGeom>
          <a:noFill/>
          <a:ln>
            <a:noFill/>
          </a:ln>
        </p:spPr>
      </p:pic>
      <p:pic>
        <p:nvPicPr>
          <p:cNvPr id="343" name="Google Shape;343;p41"/>
          <p:cNvPicPr preferRelativeResize="0"/>
          <p:nvPr/>
        </p:nvPicPr>
        <p:blipFill>
          <a:blip r:embed="rId4">
            <a:alphaModFix/>
          </a:blip>
          <a:stretch>
            <a:fillRect/>
          </a:stretch>
        </p:blipFill>
        <p:spPr>
          <a:xfrm flipH="1">
            <a:off x="253825" y="2888350"/>
            <a:ext cx="1905600" cy="19056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7" name="Shape 577"/>
        <p:cNvGrpSpPr/>
        <p:nvPr/>
      </p:nvGrpSpPr>
      <p:grpSpPr>
        <a:xfrm>
          <a:off x="0" y="0"/>
          <a:ext cx="0" cy="0"/>
          <a:chOff x="0" y="0"/>
          <a:chExt cx="0" cy="0"/>
        </a:xfrm>
      </p:grpSpPr>
      <p:sp>
        <p:nvSpPr>
          <p:cNvPr id="578" name="Google Shape;578;p77"/>
          <p:cNvSpPr txBox="1"/>
          <p:nvPr>
            <p:ph idx="1" type="body"/>
          </p:nvPr>
        </p:nvSpPr>
        <p:spPr>
          <a:xfrm>
            <a:off x="88675" y="253375"/>
            <a:ext cx="9055200" cy="448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t>Looking at the quote, “Now, if you don’t come down, I’ll cut the Tree from under you.” </a:t>
            </a:r>
            <a:endParaRPr sz="3600"/>
          </a:p>
          <a:p>
            <a:pPr indent="0" lvl="0" marL="0" rtl="0" algn="l">
              <a:spcBef>
                <a:spcPts val="1600"/>
              </a:spcBef>
              <a:spcAft>
                <a:spcPts val="0"/>
              </a:spcAft>
              <a:buNone/>
            </a:pPr>
            <a:r>
              <a:t/>
            </a:r>
            <a:endParaRPr sz="3600"/>
          </a:p>
          <a:p>
            <a:pPr indent="0" lvl="0" marL="0" rtl="0" algn="l">
              <a:spcBef>
                <a:spcPts val="1600"/>
              </a:spcBef>
              <a:spcAft>
                <a:spcPts val="0"/>
              </a:spcAft>
              <a:buNone/>
            </a:pPr>
            <a:r>
              <a:rPr lang="en" sz="3600"/>
              <a:t>What does this quote mean to you?</a:t>
            </a:r>
            <a:endParaRPr sz="3600"/>
          </a:p>
          <a:p>
            <a:pPr indent="0" lvl="0" marL="0" rtl="0" algn="l">
              <a:spcBef>
                <a:spcPts val="1600"/>
              </a:spcBef>
              <a:spcAft>
                <a:spcPts val="0"/>
              </a:spcAft>
              <a:buNone/>
            </a:pPr>
            <a:r>
              <a:rPr lang="en" sz="3600"/>
              <a:t> </a:t>
            </a:r>
            <a:endParaRPr sz="3600"/>
          </a:p>
          <a:p>
            <a:pPr indent="0" lvl="0" marL="0" rtl="0" algn="l">
              <a:spcBef>
                <a:spcPts val="1600"/>
              </a:spcBef>
              <a:spcAft>
                <a:spcPts val="1600"/>
              </a:spcAft>
              <a:buNone/>
            </a:pPr>
            <a:r>
              <a:rPr lang="en" sz="3600"/>
              <a:t>Why is the word, Tree, capitalized?</a:t>
            </a:r>
            <a:br>
              <a:rPr lang="en" sz="4800"/>
            </a:br>
            <a:endParaRPr sz="48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2" name="Shape 582"/>
        <p:cNvGrpSpPr/>
        <p:nvPr/>
      </p:nvGrpSpPr>
      <p:grpSpPr>
        <a:xfrm>
          <a:off x="0" y="0"/>
          <a:ext cx="0" cy="0"/>
          <a:chOff x="0" y="0"/>
          <a:chExt cx="0" cy="0"/>
        </a:xfrm>
      </p:grpSpPr>
      <p:sp>
        <p:nvSpPr>
          <p:cNvPr id="583" name="Google Shape;583;p78"/>
          <p:cNvSpPr txBox="1"/>
          <p:nvPr>
            <p:ph idx="1" type="body"/>
          </p:nvPr>
        </p:nvSpPr>
        <p:spPr>
          <a:xfrm>
            <a:off x="311700" y="354725"/>
            <a:ext cx="8520600" cy="421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t>Do you think the illustrator was for or against slavery?</a:t>
            </a:r>
            <a:endParaRPr sz="4800"/>
          </a:p>
          <a:p>
            <a:pPr indent="0" lvl="0" marL="0" rtl="0" algn="l">
              <a:spcBef>
                <a:spcPts val="1600"/>
              </a:spcBef>
              <a:spcAft>
                <a:spcPts val="0"/>
              </a:spcAft>
              <a:buNone/>
            </a:pPr>
            <a:r>
              <a:rPr lang="en" sz="4800"/>
              <a:t> </a:t>
            </a:r>
            <a:endParaRPr sz="4800"/>
          </a:p>
          <a:p>
            <a:pPr indent="0" lvl="0" marL="0" rtl="0" algn="l">
              <a:spcBef>
                <a:spcPts val="1600"/>
              </a:spcBef>
              <a:spcAft>
                <a:spcPts val="1600"/>
              </a:spcAft>
              <a:buNone/>
            </a:pPr>
            <a:r>
              <a:rPr lang="en" sz="4800"/>
              <a:t>What elements from the sketch supports this?</a:t>
            </a:r>
            <a:br>
              <a:rPr lang="en"/>
            </a:b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7" name="Shape 587"/>
        <p:cNvGrpSpPr/>
        <p:nvPr/>
      </p:nvGrpSpPr>
      <p:grpSpPr>
        <a:xfrm>
          <a:off x="0" y="0"/>
          <a:ext cx="0" cy="0"/>
          <a:chOff x="0" y="0"/>
          <a:chExt cx="0" cy="0"/>
        </a:xfrm>
      </p:grpSpPr>
      <p:sp>
        <p:nvSpPr>
          <p:cNvPr id="588" name="Google Shape;588;p79"/>
          <p:cNvSpPr txBox="1"/>
          <p:nvPr>
            <p:ph type="title"/>
          </p:nvPr>
        </p:nvSpPr>
        <p:spPr>
          <a:xfrm>
            <a:off x="490250" y="792275"/>
            <a:ext cx="7181100" cy="3824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600"/>
              <a:t>Closing:</a:t>
            </a:r>
            <a:endParaRPr sz="3600"/>
          </a:p>
          <a:p>
            <a:pPr indent="0" lvl="0" marL="0" rtl="0" algn="l">
              <a:spcBef>
                <a:spcPts val="0"/>
              </a:spcBef>
              <a:spcAft>
                <a:spcPts val="0"/>
              </a:spcAft>
              <a:buNone/>
            </a:pPr>
            <a:r>
              <a:t/>
            </a:r>
            <a:endParaRPr/>
          </a:p>
          <a:p>
            <a:pPr indent="0" lvl="0" marL="0" rtl="0" algn="l">
              <a:spcBef>
                <a:spcPts val="0"/>
              </a:spcBef>
              <a:spcAft>
                <a:spcPts val="0"/>
              </a:spcAft>
              <a:buNone/>
            </a:pPr>
            <a:r>
              <a:rPr lang="en" sz="6000"/>
              <a:t>If you were the artist, what would you add to the cartoon?</a:t>
            </a:r>
            <a:br>
              <a:rPr lang="en" sz="6000"/>
            </a:br>
            <a:endParaRPr sz="60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2" name="Shape 592"/>
        <p:cNvGrpSpPr/>
        <p:nvPr/>
      </p:nvGrpSpPr>
      <p:grpSpPr>
        <a:xfrm>
          <a:off x="0" y="0"/>
          <a:ext cx="0" cy="0"/>
          <a:chOff x="0" y="0"/>
          <a:chExt cx="0" cy="0"/>
        </a:xfrm>
      </p:grpSpPr>
      <p:sp>
        <p:nvSpPr>
          <p:cNvPr id="593" name="Google Shape;593;p8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t>Post-Seminar</a:t>
            </a:r>
            <a:endParaRPr sz="3600"/>
          </a:p>
        </p:txBody>
      </p:sp>
      <p:sp>
        <p:nvSpPr>
          <p:cNvPr id="594" name="Google Shape;594;p80"/>
          <p:cNvSpPr txBox="1"/>
          <p:nvPr>
            <p:ph idx="1" type="body"/>
          </p:nvPr>
        </p:nvSpPr>
        <p:spPr>
          <a:xfrm>
            <a:off x="311700" y="1395925"/>
            <a:ext cx="8520600" cy="3172800"/>
          </a:xfrm>
          <a:prstGeom prst="rect">
            <a:avLst/>
          </a:prstGeom>
        </p:spPr>
        <p:txBody>
          <a:bodyPr anchorCtr="0" anchor="t" bIns="91425" lIns="91425" spcFirstLastPara="1" rIns="91425" wrap="square" tIns="91425">
            <a:noAutofit/>
          </a:bodyPr>
          <a:lstStyle/>
          <a:p>
            <a:pPr indent="-419100" lvl="0" marL="457200" rtl="0" algn="l">
              <a:spcBef>
                <a:spcPts val="0"/>
              </a:spcBef>
              <a:spcAft>
                <a:spcPts val="0"/>
              </a:spcAft>
              <a:buSzPts val="3000"/>
              <a:buChar char="❖"/>
            </a:pPr>
            <a:r>
              <a:rPr lang="en" sz="3000"/>
              <a:t>Have participants do a written self-assessment of their personal participation goal</a:t>
            </a:r>
            <a:endParaRPr sz="3000"/>
          </a:p>
          <a:p>
            <a:pPr indent="-419100" lvl="0" marL="457200" rtl="0" algn="l">
              <a:spcBef>
                <a:spcPts val="0"/>
              </a:spcBef>
              <a:spcAft>
                <a:spcPts val="0"/>
              </a:spcAft>
              <a:buSzPts val="3000"/>
              <a:buChar char="❖"/>
            </a:pPr>
            <a:r>
              <a:rPr lang="en" sz="3000"/>
              <a:t>Do a group assessment of the social and intellectual goals of seminar</a:t>
            </a:r>
            <a:endParaRPr sz="3000"/>
          </a:p>
          <a:p>
            <a:pPr indent="-419100" lvl="0" marL="457200" rtl="0" algn="l">
              <a:spcBef>
                <a:spcPts val="0"/>
              </a:spcBef>
              <a:spcAft>
                <a:spcPts val="0"/>
              </a:spcAft>
              <a:buSzPts val="3000"/>
              <a:buChar char="❖"/>
            </a:pPr>
            <a:r>
              <a:rPr lang="en" sz="3000"/>
              <a:t>Note reminders for next seminar</a:t>
            </a:r>
            <a:br>
              <a:rPr lang="en"/>
            </a:b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8" name="Shape 598"/>
        <p:cNvGrpSpPr/>
        <p:nvPr/>
      </p:nvGrpSpPr>
      <p:grpSpPr>
        <a:xfrm>
          <a:off x="0" y="0"/>
          <a:ext cx="0" cy="0"/>
          <a:chOff x="0" y="0"/>
          <a:chExt cx="0" cy="0"/>
        </a:xfrm>
      </p:grpSpPr>
      <p:sp>
        <p:nvSpPr>
          <p:cNvPr id="599" name="Google Shape;599;p81"/>
          <p:cNvSpPr txBox="1"/>
          <p:nvPr>
            <p:ph type="title"/>
          </p:nvPr>
        </p:nvSpPr>
        <p:spPr>
          <a:xfrm>
            <a:off x="465300" y="2141250"/>
            <a:ext cx="8058000" cy="861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Ideas &amp; Values:</a:t>
            </a:r>
            <a:endParaRPr/>
          </a:p>
          <a:p>
            <a:pPr indent="0" lvl="0" marL="0" rtl="0" algn="l">
              <a:spcBef>
                <a:spcPts val="0"/>
              </a:spcBef>
              <a:spcAft>
                <a:spcPts val="0"/>
              </a:spcAft>
              <a:buNone/>
            </a:pPr>
            <a:r>
              <a:t/>
            </a:r>
            <a:endParaRPr sz="4800"/>
          </a:p>
          <a:p>
            <a:pPr indent="0" lvl="0" marL="0" rtl="0" algn="l">
              <a:spcBef>
                <a:spcPts val="0"/>
              </a:spcBef>
              <a:spcAft>
                <a:spcPts val="0"/>
              </a:spcAft>
              <a:buNone/>
            </a:pPr>
            <a:r>
              <a:rPr lang="en" sz="6000"/>
              <a:t>Slavery</a:t>
            </a:r>
            <a:endParaRPr sz="6000"/>
          </a:p>
          <a:p>
            <a:pPr indent="0" lvl="0" marL="0" rtl="0" algn="l">
              <a:spcBef>
                <a:spcPts val="0"/>
              </a:spcBef>
              <a:spcAft>
                <a:spcPts val="0"/>
              </a:spcAft>
              <a:buNone/>
            </a:pPr>
            <a:r>
              <a:rPr lang="en" sz="6000"/>
              <a:t>Civil War</a:t>
            </a:r>
            <a:endParaRPr sz="6000"/>
          </a:p>
          <a:p>
            <a:pPr indent="0" lvl="0" marL="0" rtl="0" algn="l">
              <a:spcBef>
                <a:spcPts val="0"/>
              </a:spcBef>
              <a:spcAft>
                <a:spcPts val="0"/>
              </a:spcAft>
              <a:buNone/>
            </a:pPr>
            <a:r>
              <a:rPr lang="en" sz="6000"/>
              <a:t>Perspective</a:t>
            </a:r>
            <a:endParaRPr sz="6000"/>
          </a:p>
        </p:txBody>
      </p:sp>
      <p:pic>
        <p:nvPicPr>
          <p:cNvPr id="600" name="Google Shape;600;p81"/>
          <p:cNvPicPr preferRelativeResize="0"/>
          <p:nvPr/>
        </p:nvPicPr>
        <p:blipFill>
          <a:blip r:embed="rId3">
            <a:alphaModFix/>
          </a:blip>
          <a:stretch>
            <a:fillRect/>
          </a:stretch>
        </p:blipFill>
        <p:spPr>
          <a:xfrm>
            <a:off x="5229925" y="610675"/>
            <a:ext cx="3398226" cy="392215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4" name="Shape 604"/>
        <p:cNvGrpSpPr/>
        <p:nvPr/>
      </p:nvGrpSpPr>
      <p:grpSpPr>
        <a:xfrm>
          <a:off x="0" y="0"/>
          <a:ext cx="0" cy="0"/>
          <a:chOff x="0" y="0"/>
          <a:chExt cx="0" cy="0"/>
        </a:xfrm>
      </p:grpSpPr>
      <p:sp>
        <p:nvSpPr>
          <p:cNvPr id="605" name="Google Shape;605;p82"/>
          <p:cNvSpPr txBox="1"/>
          <p:nvPr>
            <p:ph type="title"/>
          </p:nvPr>
        </p:nvSpPr>
        <p:spPr>
          <a:xfrm>
            <a:off x="490250" y="526350"/>
            <a:ext cx="80865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Your Turn!</a:t>
            </a:r>
            <a:endParaRPr/>
          </a:p>
          <a:p>
            <a:pPr indent="0" lvl="0" marL="0" rtl="0" algn="l">
              <a:spcBef>
                <a:spcPts val="0"/>
              </a:spcBef>
              <a:spcAft>
                <a:spcPts val="0"/>
              </a:spcAft>
              <a:buNone/>
            </a:pPr>
            <a:r>
              <a:rPr lang="en" sz="3600"/>
              <a:t>Create your own political cartoon that depicts your understanding of the Civil War from the perspectives of the North, South, or border states.</a:t>
            </a:r>
            <a:endParaRPr sz="36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9" name="Shape 609"/>
        <p:cNvGrpSpPr/>
        <p:nvPr/>
      </p:nvGrpSpPr>
      <p:grpSpPr>
        <a:xfrm>
          <a:off x="0" y="0"/>
          <a:ext cx="0" cy="0"/>
          <a:chOff x="0" y="0"/>
          <a:chExt cx="0" cy="0"/>
        </a:xfrm>
      </p:grpSpPr>
      <p:pic>
        <p:nvPicPr>
          <p:cNvPr id="610" name="Google Shape;610;p83"/>
          <p:cNvPicPr preferRelativeResize="0"/>
          <p:nvPr/>
        </p:nvPicPr>
        <p:blipFill>
          <a:blip r:embed="rId3">
            <a:alphaModFix/>
          </a:blip>
          <a:stretch>
            <a:fillRect/>
          </a:stretch>
        </p:blipFill>
        <p:spPr>
          <a:xfrm>
            <a:off x="1750975" y="434613"/>
            <a:ext cx="5642050" cy="42742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4" name="Shape 614"/>
        <p:cNvGrpSpPr/>
        <p:nvPr/>
      </p:nvGrpSpPr>
      <p:grpSpPr>
        <a:xfrm>
          <a:off x="0" y="0"/>
          <a:ext cx="0" cy="0"/>
          <a:chOff x="0" y="0"/>
          <a:chExt cx="0" cy="0"/>
        </a:xfrm>
      </p:grpSpPr>
      <p:pic>
        <p:nvPicPr>
          <p:cNvPr id="615" name="Google Shape;615;p84"/>
          <p:cNvPicPr preferRelativeResize="0"/>
          <p:nvPr/>
        </p:nvPicPr>
        <p:blipFill>
          <a:blip r:embed="rId3">
            <a:alphaModFix/>
          </a:blip>
          <a:stretch>
            <a:fillRect/>
          </a:stretch>
        </p:blipFill>
        <p:spPr>
          <a:xfrm>
            <a:off x="1671625" y="309563"/>
            <a:ext cx="5800725" cy="45243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9" name="Shape 619"/>
        <p:cNvGrpSpPr/>
        <p:nvPr/>
      </p:nvGrpSpPr>
      <p:grpSpPr>
        <a:xfrm>
          <a:off x="0" y="0"/>
          <a:ext cx="0" cy="0"/>
          <a:chOff x="0" y="0"/>
          <a:chExt cx="0" cy="0"/>
        </a:xfrm>
      </p:grpSpPr>
      <p:pic>
        <p:nvPicPr>
          <p:cNvPr id="620" name="Google Shape;620;p85"/>
          <p:cNvPicPr preferRelativeResize="0"/>
          <p:nvPr/>
        </p:nvPicPr>
        <p:blipFill>
          <a:blip r:embed="rId3">
            <a:alphaModFix/>
          </a:blip>
          <a:stretch>
            <a:fillRect/>
          </a:stretch>
        </p:blipFill>
        <p:spPr>
          <a:xfrm>
            <a:off x="2359175" y="152400"/>
            <a:ext cx="4425639" cy="483869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4" name="Shape 624"/>
        <p:cNvGrpSpPr/>
        <p:nvPr/>
      </p:nvGrpSpPr>
      <p:grpSpPr>
        <a:xfrm>
          <a:off x="0" y="0"/>
          <a:ext cx="0" cy="0"/>
          <a:chOff x="0" y="0"/>
          <a:chExt cx="0" cy="0"/>
        </a:xfrm>
      </p:grpSpPr>
      <p:pic>
        <p:nvPicPr>
          <p:cNvPr id="625" name="Google Shape;625;p86"/>
          <p:cNvPicPr preferRelativeResize="0"/>
          <p:nvPr/>
        </p:nvPicPr>
        <p:blipFill>
          <a:blip r:embed="rId3">
            <a:alphaModFix/>
          </a:blip>
          <a:stretch>
            <a:fillRect/>
          </a:stretch>
        </p:blipFill>
        <p:spPr>
          <a:xfrm>
            <a:off x="1910938" y="128413"/>
            <a:ext cx="5322125" cy="48866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7" name="Shape 347"/>
        <p:cNvGrpSpPr/>
        <p:nvPr/>
      </p:nvGrpSpPr>
      <p:grpSpPr>
        <a:xfrm>
          <a:off x="0" y="0"/>
          <a:ext cx="0" cy="0"/>
          <a:chOff x="0" y="0"/>
          <a:chExt cx="0" cy="0"/>
        </a:xfrm>
      </p:grpSpPr>
      <p:pic>
        <p:nvPicPr>
          <p:cNvPr id="348" name="Google Shape;348;p42"/>
          <p:cNvPicPr preferRelativeResize="0"/>
          <p:nvPr/>
        </p:nvPicPr>
        <p:blipFill rotWithShape="1">
          <a:blip r:embed="rId3">
            <a:alphaModFix/>
          </a:blip>
          <a:srcRect b="24455" l="7892" r="9284" t="16200"/>
          <a:stretch/>
        </p:blipFill>
        <p:spPr>
          <a:xfrm>
            <a:off x="199775" y="224725"/>
            <a:ext cx="8758226" cy="4706550"/>
          </a:xfrm>
          <a:prstGeom prst="rect">
            <a:avLst/>
          </a:prstGeom>
          <a:noFill/>
          <a:ln>
            <a:noFill/>
          </a:ln>
        </p:spPr>
      </p:pic>
      <p:pic>
        <p:nvPicPr>
          <p:cNvPr id="349" name="Google Shape;349;p42"/>
          <p:cNvPicPr preferRelativeResize="0"/>
          <p:nvPr/>
        </p:nvPicPr>
        <p:blipFill>
          <a:blip r:embed="rId4">
            <a:alphaModFix/>
          </a:blip>
          <a:stretch>
            <a:fillRect/>
          </a:stretch>
        </p:blipFill>
        <p:spPr>
          <a:xfrm>
            <a:off x="3921690" y="2039850"/>
            <a:ext cx="1314400" cy="13143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9" name="Shape 629"/>
        <p:cNvGrpSpPr/>
        <p:nvPr/>
      </p:nvGrpSpPr>
      <p:grpSpPr>
        <a:xfrm>
          <a:off x="0" y="0"/>
          <a:ext cx="0" cy="0"/>
          <a:chOff x="0" y="0"/>
          <a:chExt cx="0" cy="0"/>
        </a:xfrm>
      </p:grpSpPr>
      <p:pic>
        <p:nvPicPr>
          <p:cNvPr id="630" name="Google Shape;630;p87"/>
          <p:cNvPicPr preferRelativeResize="0"/>
          <p:nvPr/>
        </p:nvPicPr>
        <p:blipFill>
          <a:blip r:embed="rId3">
            <a:alphaModFix/>
          </a:blip>
          <a:stretch>
            <a:fillRect/>
          </a:stretch>
        </p:blipFill>
        <p:spPr>
          <a:xfrm>
            <a:off x="743288" y="472338"/>
            <a:ext cx="7657425" cy="41988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4" name="Shape 634"/>
        <p:cNvGrpSpPr/>
        <p:nvPr/>
      </p:nvGrpSpPr>
      <p:grpSpPr>
        <a:xfrm>
          <a:off x="0" y="0"/>
          <a:ext cx="0" cy="0"/>
          <a:chOff x="0" y="0"/>
          <a:chExt cx="0" cy="0"/>
        </a:xfrm>
      </p:grpSpPr>
      <p:pic>
        <p:nvPicPr>
          <p:cNvPr id="635" name="Google Shape;635;p88"/>
          <p:cNvPicPr preferRelativeResize="0"/>
          <p:nvPr/>
        </p:nvPicPr>
        <p:blipFill>
          <a:blip r:embed="rId3">
            <a:alphaModFix/>
          </a:blip>
          <a:stretch>
            <a:fillRect/>
          </a:stretch>
        </p:blipFill>
        <p:spPr>
          <a:xfrm>
            <a:off x="2297875" y="76200"/>
            <a:ext cx="4548245" cy="49911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9" name="Shape 639"/>
        <p:cNvGrpSpPr/>
        <p:nvPr/>
      </p:nvGrpSpPr>
      <p:grpSpPr>
        <a:xfrm>
          <a:off x="0" y="0"/>
          <a:ext cx="0" cy="0"/>
          <a:chOff x="0" y="0"/>
          <a:chExt cx="0" cy="0"/>
        </a:xfrm>
      </p:grpSpPr>
      <p:pic>
        <p:nvPicPr>
          <p:cNvPr id="640" name="Google Shape;640;p89"/>
          <p:cNvPicPr preferRelativeResize="0"/>
          <p:nvPr/>
        </p:nvPicPr>
        <p:blipFill>
          <a:blip r:embed="rId3">
            <a:alphaModFix/>
          </a:blip>
          <a:stretch>
            <a:fillRect/>
          </a:stretch>
        </p:blipFill>
        <p:spPr>
          <a:xfrm>
            <a:off x="1584363" y="898663"/>
            <a:ext cx="5975275" cy="33461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4" name="Shape 644"/>
        <p:cNvGrpSpPr/>
        <p:nvPr/>
      </p:nvGrpSpPr>
      <p:grpSpPr>
        <a:xfrm>
          <a:off x="0" y="0"/>
          <a:ext cx="0" cy="0"/>
          <a:chOff x="0" y="0"/>
          <a:chExt cx="0" cy="0"/>
        </a:xfrm>
      </p:grpSpPr>
      <p:sp>
        <p:nvSpPr>
          <p:cNvPr id="645" name="Google Shape;645;p90"/>
          <p:cNvSpPr txBox="1"/>
          <p:nvPr>
            <p:ph type="title"/>
          </p:nvPr>
        </p:nvSpPr>
        <p:spPr>
          <a:xfrm>
            <a:off x="213800" y="553325"/>
            <a:ext cx="8652300" cy="4326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600"/>
              <a:t>Create your own political cartoon that </a:t>
            </a:r>
            <a:r>
              <a:rPr lang="en" sz="3600" u="sng"/>
              <a:t>depicts</a:t>
            </a:r>
            <a:r>
              <a:rPr lang="en" sz="3600"/>
              <a:t> your understanding of the Civil War from the perspectives of the North, South, or border states.</a:t>
            </a:r>
            <a:endParaRPr sz="3600"/>
          </a:p>
          <a:p>
            <a:pPr indent="0" lvl="0" marL="0" rtl="0" algn="l">
              <a:spcBef>
                <a:spcPts val="0"/>
              </a:spcBef>
              <a:spcAft>
                <a:spcPts val="0"/>
              </a:spcAft>
              <a:buNone/>
            </a:pPr>
            <a:r>
              <a:t/>
            </a:r>
            <a:endParaRPr sz="3600"/>
          </a:p>
          <a:p>
            <a:pPr indent="0" lvl="0" marL="0" rtl="0" algn="l">
              <a:spcBef>
                <a:spcPts val="0"/>
              </a:spcBef>
              <a:spcAft>
                <a:spcPts val="0"/>
              </a:spcAft>
              <a:buNone/>
            </a:pPr>
            <a:r>
              <a:t/>
            </a:r>
            <a:endParaRPr sz="3600"/>
          </a:p>
          <a:p>
            <a:pPr indent="0" lvl="0" marL="0" rtl="0" algn="ctr">
              <a:spcBef>
                <a:spcPts val="0"/>
              </a:spcBef>
              <a:spcAft>
                <a:spcPts val="0"/>
              </a:spcAft>
              <a:buNone/>
            </a:pPr>
            <a:r>
              <a:rPr b="1" lang="en"/>
              <a:t>Must Include: </a:t>
            </a:r>
            <a:endParaRPr b="1"/>
          </a:p>
          <a:p>
            <a:pPr indent="0" lvl="0" marL="0" rtl="0" algn="ctr">
              <a:spcBef>
                <a:spcPts val="0"/>
              </a:spcBef>
              <a:spcAft>
                <a:spcPts val="0"/>
              </a:spcAft>
              <a:buNone/>
            </a:pPr>
            <a:r>
              <a:rPr b="1" lang="en"/>
              <a:t>title, caption, symbolism</a:t>
            </a:r>
            <a:br>
              <a:rPr b="1" lang="en" sz="3600"/>
            </a:br>
            <a:endParaRPr b="1" sz="3600"/>
          </a:p>
        </p:txBody>
      </p:sp>
      <p:sp>
        <p:nvSpPr>
          <p:cNvPr id="646" name="Google Shape;646;p90"/>
          <p:cNvSpPr/>
          <p:nvPr/>
        </p:nvSpPr>
        <p:spPr>
          <a:xfrm>
            <a:off x="7659575" y="855025"/>
            <a:ext cx="1484400" cy="570000"/>
          </a:xfrm>
          <a:prstGeom prst="wedgeEllipseCallout">
            <a:avLst>
              <a:gd fmla="val -58000" name="adj1"/>
              <a:gd fmla="val -56250" name="adj2"/>
            </a:avLst>
          </a:prstGeom>
          <a:noFill/>
          <a:ln cap="flat" cmpd="sng" w="762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90"/>
          <p:cNvSpPr txBox="1"/>
          <p:nvPr/>
        </p:nvSpPr>
        <p:spPr>
          <a:xfrm>
            <a:off x="7790225" y="855025"/>
            <a:ext cx="1246800" cy="47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Playfair Display"/>
                <a:ea typeface="Playfair Display"/>
                <a:cs typeface="Playfair Display"/>
                <a:sym typeface="Playfair Display"/>
              </a:rPr>
              <a:t>Shows, or Represents</a:t>
            </a:r>
            <a:endParaRPr b="1">
              <a:latin typeface="Playfair Display"/>
              <a:ea typeface="Playfair Display"/>
              <a:cs typeface="Playfair Display"/>
              <a:sym typeface="Playfair Display"/>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1" name="Shape 651"/>
        <p:cNvGrpSpPr/>
        <p:nvPr/>
      </p:nvGrpSpPr>
      <p:grpSpPr>
        <a:xfrm>
          <a:off x="0" y="0"/>
          <a:ext cx="0" cy="0"/>
          <a:chOff x="0" y="0"/>
          <a:chExt cx="0" cy="0"/>
        </a:xfrm>
      </p:grpSpPr>
      <p:sp>
        <p:nvSpPr>
          <p:cNvPr id="652" name="Google Shape;652;p91"/>
          <p:cNvSpPr txBox="1"/>
          <p:nvPr>
            <p:ph idx="1" type="body"/>
          </p:nvPr>
        </p:nvSpPr>
        <p:spPr>
          <a:xfrm>
            <a:off x="311700" y="515600"/>
            <a:ext cx="8520600" cy="4053300"/>
          </a:xfrm>
          <a:prstGeom prst="rect">
            <a:avLst/>
          </a:prstGeom>
        </p:spPr>
        <p:txBody>
          <a:bodyPr anchorCtr="0" anchor="t" bIns="91425" lIns="91425" spcFirstLastPara="1" rIns="91425" wrap="square" tIns="91425">
            <a:noAutofit/>
          </a:bodyPr>
          <a:lstStyle/>
          <a:p>
            <a:pPr indent="-419100" lvl="0" marL="457200" rtl="0" algn="l">
              <a:spcBef>
                <a:spcPts val="0"/>
              </a:spcBef>
              <a:spcAft>
                <a:spcPts val="0"/>
              </a:spcAft>
              <a:buSzPts val="3000"/>
              <a:buChar char="❖"/>
            </a:pPr>
            <a:r>
              <a:rPr lang="en" sz="3000"/>
              <a:t>Political cartoons aim to illustrate a certain issue and </a:t>
            </a:r>
            <a:r>
              <a:rPr lang="en" sz="3000" u="sng"/>
              <a:t>represent a viewpoint</a:t>
            </a:r>
            <a:r>
              <a:rPr lang="en" sz="3000"/>
              <a:t> regarding it.</a:t>
            </a:r>
            <a:endParaRPr sz="3000"/>
          </a:p>
          <a:p>
            <a:pPr indent="-419100" lvl="0" marL="457200" rtl="0" algn="l">
              <a:spcBef>
                <a:spcPts val="0"/>
              </a:spcBef>
              <a:spcAft>
                <a:spcPts val="0"/>
              </a:spcAft>
              <a:buSzPts val="3000"/>
              <a:buChar char="❖"/>
            </a:pPr>
            <a:r>
              <a:rPr lang="en" sz="3000"/>
              <a:t>Political cartoons generally make use of simple artwork to get their point across quickly and cleanly.</a:t>
            </a:r>
            <a:endParaRPr sz="3000"/>
          </a:p>
          <a:p>
            <a:pPr indent="-419100" lvl="0" marL="457200" rtl="0" algn="l">
              <a:spcBef>
                <a:spcPts val="0"/>
              </a:spcBef>
              <a:spcAft>
                <a:spcPts val="0"/>
              </a:spcAft>
              <a:buSzPts val="3000"/>
              <a:buChar char="❖"/>
            </a:pPr>
            <a:r>
              <a:rPr lang="en" sz="3000"/>
              <a:t>Most political cartoons aim to illustrate perceived problems or defend political positions.</a:t>
            </a:r>
            <a:endParaRPr sz="3000"/>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6" name="Shape 656"/>
        <p:cNvGrpSpPr/>
        <p:nvPr/>
      </p:nvGrpSpPr>
      <p:grpSpPr>
        <a:xfrm>
          <a:off x="0" y="0"/>
          <a:ext cx="0" cy="0"/>
          <a:chOff x="0" y="0"/>
          <a:chExt cx="0" cy="0"/>
        </a:xfrm>
      </p:grpSpPr>
      <p:sp>
        <p:nvSpPr>
          <p:cNvPr id="657" name="Google Shape;657;p92"/>
          <p:cNvSpPr/>
          <p:nvPr/>
        </p:nvSpPr>
        <p:spPr>
          <a:xfrm>
            <a:off x="88050" y="829750"/>
            <a:ext cx="3571200" cy="2200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92"/>
          <p:cNvSpPr txBox="1"/>
          <p:nvPr>
            <p:ph type="title"/>
          </p:nvPr>
        </p:nvSpPr>
        <p:spPr>
          <a:xfrm>
            <a:off x="88025" y="138325"/>
            <a:ext cx="8744400" cy="87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Create Your Own Political Cartoon!</a:t>
            </a:r>
            <a:endParaRPr/>
          </a:p>
        </p:txBody>
      </p:sp>
      <p:sp>
        <p:nvSpPr>
          <p:cNvPr id="659" name="Google Shape;659;p9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660" name="Google Shape;660;p92"/>
          <p:cNvSpPr txBox="1"/>
          <p:nvPr/>
        </p:nvSpPr>
        <p:spPr>
          <a:xfrm>
            <a:off x="150" y="842575"/>
            <a:ext cx="3659100" cy="19617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Consider the </a:t>
            </a:r>
            <a:r>
              <a:rPr b="1" lang="en" sz="1800"/>
              <a:t>issue</a:t>
            </a:r>
            <a:r>
              <a:rPr lang="en" sz="1800"/>
              <a:t> you want to cover in your cartoon.</a:t>
            </a:r>
            <a:endParaRPr sz="1800"/>
          </a:p>
          <a:p>
            <a:pPr indent="-342900" lvl="0" marL="457200" rtl="0" algn="l">
              <a:spcBef>
                <a:spcPts val="0"/>
              </a:spcBef>
              <a:spcAft>
                <a:spcPts val="0"/>
              </a:spcAft>
              <a:buSzPts val="1800"/>
              <a:buChar char="●"/>
            </a:pPr>
            <a:r>
              <a:rPr lang="en" sz="1800"/>
              <a:t>Think of what you want to say about the issue.</a:t>
            </a:r>
            <a:endParaRPr sz="1800"/>
          </a:p>
          <a:p>
            <a:pPr indent="-342900" lvl="0" marL="457200" rtl="0" algn="l">
              <a:spcBef>
                <a:spcPts val="0"/>
              </a:spcBef>
              <a:spcAft>
                <a:spcPts val="0"/>
              </a:spcAft>
              <a:buSzPts val="1800"/>
              <a:buChar char="●"/>
            </a:pPr>
            <a:r>
              <a:rPr lang="en" sz="1800"/>
              <a:t>Imagine how you might represent the issue in your cartoon.</a:t>
            </a:r>
            <a:endParaRPr sz="1800"/>
          </a:p>
        </p:txBody>
      </p:sp>
      <p:sp>
        <p:nvSpPr>
          <p:cNvPr id="661" name="Google Shape;661;p92"/>
          <p:cNvSpPr/>
          <p:nvPr/>
        </p:nvSpPr>
        <p:spPr>
          <a:xfrm>
            <a:off x="3818763" y="1643800"/>
            <a:ext cx="1295400" cy="572700"/>
          </a:xfrm>
          <a:prstGeom prst="rightArrow">
            <a:avLst>
              <a:gd fmla="val 50000" name="adj1"/>
              <a:gd fmla="val 109064" name="adj2"/>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92"/>
          <p:cNvSpPr/>
          <p:nvPr/>
        </p:nvSpPr>
        <p:spPr>
          <a:xfrm>
            <a:off x="5273700" y="723025"/>
            <a:ext cx="3558600" cy="2200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92"/>
          <p:cNvSpPr txBox="1"/>
          <p:nvPr/>
        </p:nvSpPr>
        <p:spPr>
          <a:xfrm>
            <a:off x="5273700" y="842575"/>
            <a:ext cx="3445800" cy="196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Consider what </a:t>
            </a:r>
            <a:r>
              <a:rPr b="1" lang="en" sz="1800"/>
              <a:t>symbolism</a:t>
            </a:r>
            <a:r>
              <a:rPr lang="en" sz="1800"/>
              <a:t> you want to include. A common technique that political cartoons make use of is symbolism.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a:t>
            </a:r>
            <a:r>
              <a:rPr b="1" lang="en" sz="1800"/>
              <a:t>Symbols</a:t>
            </a:r>
            <a:r>
              <a:rPr lang="en" sz="1800"/>
              <a:t> are images that represent larger ideas.</a:t>
            </a:r>
            <a:endParaRPr sz="1800"/>
          </a:p>
        </p:txBody>
      </p:sp>
      <p:sp>
        <p:nvSpPr>
          <p:cNvPr id="664" name="Google Shape;664;p92"/>
          <p:cNvSpPr/>
          <p:nvPr/>
        </p:nvSpPr>
        <p:spPr>
          <a:xfrm>
            <a:off x="5231625" y="3030550"/>
            <a:ext cx="3659100" cy="1961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92"/>
          <p:cNvSpPr txBox="1"/>
          <p:nvPr/>
        </p:nvSpPr>
        <p:spPr>
          <a:xfrm>
            <a:off x="5294400" y="3131375"/>
            <a:ext cx="3558600" cy="169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Make use of </a:t>
            </a:r>
            <a:r>
              <a:rPr b="1" lang="en" sz="1800"/>
              <a:t>analogies</a:t>
            </a:r>
            <a:r>
              <a:rPr lang="en" sz="1800"/>
              <a:t>. An analogy is used to relate one concept to another. Consider using analogies in your comic to help your readers see the issue from another perspective.</a:t>
            </a:r>
            <a:br>
              <a:rPr lang="en" sz="1800"/>
            </a:br>
            <a:endParaRPr sz="1800"/>
          </a:p>
        </p:txBody>
      </p:sp>
      <p:sp>
        <p:nvSpPr>
          <p:cNvPr id="666" name="Google Shape;666;p92"/>
          <p:cNvSpPr/>
          <p:nvPr/>
        </p:nvSpPr>
        <p:spPr>
          <a:xfrm>
            <a:off x="8362900" y="1961825"/>
            <a:ext cx="781200" cy="2125500"/>
          </a:xfrm>
          <a:prstGeom prst="curvedLeftArrow">
            <a:avLst>
              <a:gd fmla="val 25000" name="adj1"/>
              <a:gd fmla="val 50000" name="adj2"/>
              <a:gd fmla="val 25000" name="adj3"/>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One, 1, Number, Design, ..." id="667" name="Google Shape;667;p92"/>
          <p:cNvPicPr preferRelativeResize="0"/>
          <p:nvPr/>
        </p:nvPicPr>
        <p:blipFill>
          <a:blip r:embed="rId3">
            <a:alphaModFix/>
          </a:blip>
          <a:stretch>
            <a:fillRect/>
          </a:stretch>
        </p:blipFill>
        <p:spPr>
          <a:xfrm>
            <a:off x="88050" y="723025"/>
            <a:ext cx="429449" cy="429449"/>
          </a:xfrm>
          <a:prstGeom prst="rect">
            <a:avLst/>
          </a:prstGeom>
          <a:noFill/>
          <a:ln>
            <a:noFill/>
          </a:ln>
        </p:spPr>
      </p:pic>
      <p:pic>
        <p:nvPicPr>
          <p:cNvPr descr="Two, 2, Number, Design, ..." id="668" name="Google Shape;668;p92"/>
          <p:cNvPicPr preferRelativeResize="0"/>
          <p:nvPr/>
        </p:nvPicPr>
        <p:blipFill>
          <a:blip r:embed="rId4">
            <a:alphaModFix/>
          </a:blip>
          <a:stretch>
            <a:fillRect/>
          </a:stretch>
        </p:blipFill>
        <p:spPr>
          <a:xfrm>
            <a:off x="5273700" y="525300"/>
            <a:ext cx="429449" cy="429449"/>
          </a:xfrm>
          <a:prstGeom prst="rect">
            <a:avLst/>
          </a:prstGeom>
          <a:noFill/>
          <a:ln>
            <a:noFill/>
          </a:ln>
        </p:spPr>
      </p:pic>
      <p:pic>
        <p:nvPicPr>
          <p:cNvPr descr="Three, 3, Number, Design, ..." id="669" name="Google Shape;669;p92"/>
          <p:cNvPicPr preferRelativeResize="0"/>
          <p:nvPr/>
        </p:nvPicPr>
        <p:blipFill>
          <a:blip r:embed="rId5">
            <a:alphaModFix/>
          </a:blip>
          <a:stretch>
            <a:fillRect/>
          </a:stretch>
        </p:blipFill>
        <p:spPr>
          <a:xfrm>
            <a:off x="8362900" y="3081050"/>
            <a:ext cx="429449" cy="429449"/>
          </a:xfrm>
          <a:prstGeom prst="rect">
            <a:avLst/>
          </a:prstGeom>
          <a:noFill/>
          <a:ln>
            <a:noFill/>
          </a:ln>
        </p:spPr>
      </p:pic>
      <p:sp>
        <p:nvSpPr>
          <p:cNvPr id="670" name="Google Shape;670;p92"/>
          <p:cNvSpPr/>
          <p:nvPr/>
        </p:nvSpPr>
        <p:spPr>
          <a:xfrm>
            <a:off x="3659250" y="3790750"/>
            <a:ext cx="1396200" cy="572700"/>
          </a:xfrm>
          <a:prstGeom prst="leftArrow">
            <a:avLst>
              <a:gd fmla="val 50000" name="adj1"/>
              <a:gd fmla="val 135787" name="adj2"/>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92"/>
          <p:cNvSpPr/>
          <p:nvPr/>
        </p:nvSpPr>
        <p:spPr>
          <a:xfrm>
            <a:off x="179250" y="3096250"/>
            <a:ext cx="3388800" cy="1961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92"/>
          <p:cNvSpPr txBox="1"/>
          <p:nvPr/>
        </p:nvSpPr>
        <p:spPr>
          <a:xfrm>
            <a:off x="179250" y="3131375"/>
            <a:ext cx="3388800" cy="183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t>Label </a:t>
            </a:r>
            <a:r>
              <a:rPr lang="en" sz="1800"/>
              <a:t>elements in your comic. Try including labels on figures or things that might otherwise be unclear as to what they represent. </a:t>
            </a:r>
            <a:r>
              <a:rPr b="1" lang="en" sz="1800"/>
              <a:t>Label</a:t>
            </a:r>
            <a:r>
              <a:rPr lang="en" sz="1800"/>
              <a:t> only important aspects in your comic.</a:t>
            </a:r>
            <a:endParaRPr sz="1800"/>
          </a:p>
        </p:txBody>
      </p:sp>
      <p:pic>
        <p:nvPicPr>
          <p:cNvPr descr="four 4 number design ..." id="673" name="Google Shape;673;p92"/>
          <p:cNvPicPr preferRelativeResize="0"/>
          <p:nvPr/>
        </p:nvPicPr>
        <p:blipFill>
          <a:blip r:embed="rId6">
            <a:alphaModFix/>
          </a:blip>
          <a:stretch>
            <a:fillRect/>
          </a:stretch>
        </p:blipFill>
        <p:spPr>
          <a:xfrm>
            <a:off x="3389325" y="3131375"/>
            <a:ext cx="429449" cy="42944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7" name="Shape 677"/>
        <p:cNvGrpSpPr/>
        <p:nvPr/>
      </p:nvGrpSpPr>
      <p:grpSpPr>
        <a:xfrm>
          <a:off x="0" y="0"/>
          <a:ext cx="0" cy="0"/>
          <a:chOff x="0" y="0"/>
          <a:chExt cx="0" cy="0"/>
        </a:xfrm>
      </p:grpSpPr>
      <p:pic>
        <p:nvPicPr>
          <p:cNvPr id="678" name="Google Shape;678;p93" title="Moana - Grandmother's Death - 1080p">
            <a:hlinkClick r:id="rId3"/>
          </p:cNvPr>
          <p:cNvPicPr preferRelativeResize="0"/>
          <p:nvPr/>
        </p:nvPicPr>
        <p:blipFill>
          <a:blip r:embed="rId4">
            <a:alphaModFix/>
          </a:blip>
          <a:stretch>
            <a:fillRect/>
          </a:stretch>
        </p:blipFill>
        <p:spPr>
          <a:xfrm>
            <a:off x="2476388" y="1636738"/>
            <a:ext cx="4191224" cy="3143425"/>
          </a:xfrm>
          <a:prstGeom prst="rect">
            <a:avLst/>
          </a:prstGeom>
          <a:noFill/>
          <a:ln>
            <a:noFill/>
          </a:ln>
        </p:spPr>
      </p:pic>
      <p:sp>
        <p:nvSpPr>
          <p:cNvPr id="679" name="Google Shape;679;p93"/>
          <p:cNvSpPr txBox="1"/>
          <p:nvPr/>
        </p:nvSpPr>
        <p:spPr>
          <a:xfrm>
            <a:off x="1635425" y="249675"/>
            <a:ext cx="6030000" cy="68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chemeClr val="lt1"/>
                </a:solidFill>
                <a:latin typeface="Oswald"/>
                <a:ea typeface="Oswald"/>
                <a:cs typeface="Oswald"/>
                <a:sym typeface="Oswald"/>
              </a:rPr>
              <a:t>Words of the Wiser</a:t>
            </a:r>
            <a:endParaRPr sz="3000">
              <a:solidFill>
                <a:schemeClr val="lt1"/>
              </a:solidFill>
              <a:latin typeface="Oswald"/>
              <a:ea typeface="Oswald"/>
              <a:cs typeface="Oswald"/>
              <a:sym typeface="Oswald"/>
            </a:endParaRPr>
          </a:p>
          <a:p>
            <a:pPr indent="0" lvl="0" marL="0" rtl="0" algn="ctr">
              <a:spcBef>
                <a:spcPts val="0"/>
              </a:spcBef>
              <a:spcAft>
                <a:spcPts val="0"/>
              </a:spcAft>
              <a:buNone/>
            </a:pPr>
            <a:r>
              <a:rPr lang="en" sz="2400">
                <a:solidFill>
                  <a:schemeClr val="lt1"/>
                </a:solidFill>
                <a:latin typeface="Oswald"/>
                <a:ea typeface="Oswald"/>
                <a:cs typeface="Oswald"/>
                <a:sym typeface="Oswald"/>
              </a:rPr>
              <a:t>What is the life lesson and how may it affect the character?</a:t>
            </a:r>
            <a:endParaRPr sz="2400">
              <a:solidFill>
                <a:schemeClr val="lt1"/>
              </a:solidFill>
              <a:latin typeface="Oswald"/>
              <a:ea typeface="Oswald"/>
              <a:cs typeface="Oswald"/>
              <a:sym typeface="Oswa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3" name="Shape 683"/>
        <p:cNvGrpSpPr/>
        <p:nvPr/>
      </p:nvGrpSpPr>
      <p:grpSpPr>
        <a:xfrm>
          <a:off x="0" y="0"/>
          <a:ext cx="0" cy="0"/>
          <a:chOff x="0" y="0"/>
          <a:chExt cx="0" cy="0"/>
        </a:xfrm>
      </p:grpSpPr>
      <p:sp>
        <p:nvSpPr>
          <p:cNvPr id="684" name="Google Shape;684;p94"/>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 Do</a:t>
            </a:r>
            <a:endParaRPr/>
          </a:p>
        </p:txBody>
      </p:sp>
      <p:sp>
        <p:nvSpPr>
          <p:cNvPr id="685" name="Google Shape;685;p94"/>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686" name="Google Shape;686;p94"/>
          <p:cNvPicPr preferRelativeResize="0"/>
          <p:nvPr/>
        </p:nvPicPr>
        <p:blipFill rotWithShape="1">
          <a:blip r:embed="rId3">
            <a:alphaModFix/>
          </a:blip>
          <a:srcRect b="30218" l="12133" r="33062" t="31689"/>
          <a:stretch/>
        </p:blipFill>
        <p:spPr>
          <a:xfrm>
            <a:off x="56175" y="972125"/>
            <a:ext cx="9031651" cy="31992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0" name="Shape 690"/>
        <p:cNvGrpSpPr/>
        <p:nvPr/>
      </p:nvGrpSpPr>
      <p:grpSpPr>
        <a:xfrm>
          <a:off x="0" y="0"/>
          <a:ext cx="0" cy="0"/>
          <a:chOff x="0" y="0"/>
          <a:chExt cx="0" cy="0"/>
        </a:xfrm>
      </p:grpSpPr>
      <p:sp>
        <p:nvSpPr>
          <p:cNvPr id="691" name="Google Shape;691;p95"/>
          <p:cNvSpPr txBox="1"/>
          <p:nvPr>
            <p:ph type="title"/>
          </p:nvPr>
        </p:nvSpPr>
        <p:spPr>
          <a:xfrm>
            <a:off x="211325" y="10905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We Do &amp; You Do</a:t>
            </a:r>
            <a:endParaRPr/>
          </a:p>
        </p:txBody>
      </p:sp>
      <p:pic>
        <p:nvPicPr>
          <p:cNvPr id="692" name="Google Shape;692;p95"/>
          <p:cNvPicPr preferRelativeResize="0"/>
          <p:nvPr/>
        </p:nvPicPr>
        <p:blipFill rotWithShape="1">
          <a:blip r:embed="rId3">
            <a:alphaModFix/>
          </a:blip>
          <a:srcRect b="6318" l="19889" r="21937" t="27306"/>
          <a:stretch/>
        </p:blipFill>
        <p:spPr>
          <a:xfrm>
            <a:off x="1415598" y="786475"/>
            <a:ext cx="6928697" cy="4444825"/>
          </a:xfrm>
          <a:prstGeom prst="rect">
            <a:avLst/>
          </a:prstGeom>
          <a:noFill/>
          <a:ln>
            <a:noFill/>
          </a:ln>
        </p:spPr>
      </p:pic>
      <p:pic>
        <p:nvPicPr>
          <p:cNvPr id="693" name="Google Shape;693;p95">
            <a:hlinkClick r:id="rId4"/>
          </p:cNvPr>
          <p:cNvPicPr preferRelativeResize="0"/>
          <p:nvPr/>
        </p:nvPicPr>
        <p:blipFill>
          <a:blip r:embed="rId5">
            <a:alphaModFix/>
          </a:blip>
          <a:stretch>
            <a:fillRect/>
          </a:stretch>
        </p:blipFill>
        <p:spPr>
          <a:xfrm>
            <a:off x="0" y="4429125"/>
            <a:ext cx="9144000" cy="714375"/>
          </a:xfrm>
          <a:prstGeom prst="rect">
            <a:avLst/>
          </a:prstGeom>
          <a:noFill/>
          <a:ln>
            <a:noFill/>
          </a:ln>
        </p:spPr>
      </p:pic>
      <p:sp>
        <p:nvSpPr>
          <p:cNvPr id="694" name="Google Shape;694;p95">
            <a:hlinkClick r:id="rId6"/>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8" name="Shape 698"/>
        <p:cNvGrpSpPr/>
        <p:nvPr/>
      </p:nvGrpSpPr>
      <p:grpSpPr>
        <a:xfrm>
          <a:off x="0" y="0"/>
          <a:ext cx="0" cy="0"/>
          <a:chOff x="0" y="0"/>
          <a:chExt cx="0" cy="0"/>
        </a:xfrm>
      </p:grpSpPr>
      <p:sp>
        <p:nvSpPr>
          <p:cNvPr id="699" name="Google Shape;699;p96"/>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Notice and Note Lesson Exemplars, 3rd Grade</a:t>
            </a:r>
            <a:endParaRPr/>
          </a:p>
        </p:txBody>
      </p:sp>
      <p:sp>
        <p:nvSpPr>
          <p:cNvPr id="700" name="Google Shape;700;p96"/>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Use of Making Meaning kits</a:t>
            </a:r>
            <a:endParaRPr/>
          </a:p>
          <a:p>
            <a:pPr indent="-342900" lvl="0" marL="457200" rtl="0" algn="l">
              <a:spcBef>
                <a:spcPts val="0"/>
              </a:spcBef>
              <a:spcAft>
                <a:spcPts val="0"/>
              </a:spcAft>
              <a:buSzPts val="1800"/>
              <a:buChar char="●"/>
            </a:pPr>
            <a:r>
              <a:rPr lang="en"/>
              <a:t>Lesson plan examples</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1828800" rtl="0" algn="l">
              <a:spcBef>
                <a:spcPts val="1600"/>
              </a:spcBef>
              <a:spcAft>
                <a:spcPts val="1600"/>
              </a:spcAft>
              <a:buNone/>
            </a:pPr>
            <a:r>
              <a:rPr lang="en"/>
              <a:t> </a:t>
            </a:r>
            <a:r>
              <a:rPr lang="en"/>
              <a:t>bit.ly/3GNoticeNote</a:t>
            </a:r>
            <a:endParaRPr/>
          </a:p>
        </p:txBody>
      </p:sp>
      <p:pic>
        <p:nvPicPr>
          <p:cNvPr id="701" name="Google Shape;701;p96">
            <a:hlinkClick r:id="rId3"/>
          </p:cNvPr>
          <p:cNvPicPr preferRelativeResize="0"/>
          <p:nvPr/>
        </p:nvPicPr>
        <p:blipFill rotWithShape="1">
          <a:blip r:embed="rId4">
            <a:alphaModFix/>
          </a:blip>
          <a:srcRect b="61154" l="33936" r="52210" t="29750"/>
          <a:stretch/>
        </p:blipFill>
        <p:spPr>
          <a:xfrm>
            <a:off x="2278475" y="2261852"/>
            <a:ext cx="2832999" cy="10456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3" name="Shape 353"/>
        <p:cNvGrpSpPr/>
        <p:nvPr/>
      </p:nvGrpSpPr>
      <p:grpSpPr>
        <a:xfrm>
          <a:off x="0" y="0"/>
          <a:ext cx="0" cy="0"/>
          <a:chOff x="0" y="0"/>
          <a:chExt cx="0" cy="0"/>
        </a:xfrm>
      </p:grpSpPr>
      <p:pic>
        <p:nvPicPr>
          <p:cNvPr id="354" name="Google Shape;354;p43"/>
          <p:cNvPicPr preferRelativeResize="0"/>
          <p:nvPr/>
        </p:nvPicPr>
        <p:blipFill rotWithShape="1">
          <a:blip r:embed="rId3">
            <a:alphaModFix/>
          </a:blip>
          <a:srcRect b="24200" l="7510" r="9865" t="17230"/>
          <a:stretch/>
        </p:blipFill>
        <p:spPr>
          <a:xfrm>
            <a:off x="237200" y="262150"/>
            <a:ext cx="8688901" cy="4619174"/>
          </a:xfrm>
          <a:prstGeom prst="rect">
            <a:avLst/>
          </a:prstGeom>
          <a:noFill/>
          <a:ln>
            <a:noFill/>
          </a:ln>
        </p:spPr>
      </p:pic>
      <p:pic>
        <p:nvPicPr>
          <p:cNvPr id="355" name="Google Shape;355;p43"/>
          <p:cNvPicPr preferRelativeResize="0"/>
          <p:nvPr/>
        </p:nvPicPr>
        <p:blipFill>
          <a:blip r:embed="rId4">
            <a:alphaModFix/>
          </a:blip>
          <a:stretch>
            <a:fillRect/>
          </a:stretch>
        </p:blipFill>
        <p:spPr>
          <a:xfrm>
            <a:off x="515925" y="2210450"/>
            <a:ext cx="2670875" cy="267087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5" name="Shape 705"/>
        <p:cNvGrpSpPr/>
        <p:nvPr/>
      </p:nvGrpSpPr>
      <p:grpSpPr>
        <a:xfrm>
          <a:off x="0" y="0"/>
          <a:ext cx="0" cy="0"/>
          <a:chOff x="0" y="0"/>
          <a:chExt cx="0" cy="0"/>
        </a:xfrm>
      </p:grpSpPr>
      <p:sp>
        <p:nvSpPr>
          <p:cNvPr id="706" name="Google Shape;706;p97"/>
          <p:cNvSpPr txBox="1"/>
          <p:nvPr>
            <p:ph type="ctrTitle"/>
          </p:nvPr>
        </p:nvSpPr>
        <p:spPr>
          <a:xfrm>
            <a:off x="411175" y="644300"/>
            <a:ext cx="8282400" cy="2109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sz="4800"/>
          </a:p>
          <a:p>
            <a:pPr indent="0" lvl="0" marL="0" rtl="0" algn="ctr">
              <a:spcBef>
                <a:spcPts val="0"/>
              </a:spcBef>
              <a:spcAft>
                <a:spcPts val="0"/>
              </a:spcAft>
              <a:buNone/>
            </a:pPr>
            <a:r>
              <a:t/>
            </a:r>
            <a:endParaRPr sz="4800"/>
          </a:p>
          <a:p>
            <a:pPr indent="0" lvl="0" marL="0" rtl="0" algn="ctr">
              <a:spcBef>
                <a:spcPts val="0"/>
              </a:spcBef>
              <a:spcAft>
                <a:spcPts val="0"/>
              </a:spcAft>
              <a:buNone/>
            </a:pPr>
            <a:r>
              <a:rPr lang="en" sz="4800"/>
              <a:t>Island of the Blue Dolphins</a:t>
            </a:r>
            <a:endParaRPr sz="4800"/>
          </a:p>
        </p:txBody>
      </p:sp>
      <p:sp>
        <p:nvSpPr>
          <p:cNvPr id="707" name="Google Shape;707;p97"/>
          <p:cNvSpPr txBox="1"/>
          <p:nvPr>
            <p:ph idx="1" type="subTitle"/>
          </p:nvPr>
        </p:nvSpPr>
        <p:spPr>
          <a:xfrm>
            <a:off x="411175" y="3398250"/>
            <a:ext cx="8282400" cy="1260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chemeClr val="dk1"/>
                </a:solidFill>
              </a:rPr>
              <a:t>Scott O’Dell</a:t>
            </a:r>
            <a:endParaRPr sz="4800"/>
          </a:p>
        </p:txBody>
      </p:sp>
      <p:pic>
        <p:nvPicPr>
          <p:cNvPr id="708" name="Google Shape;708;p97"/>
          <p:cNvPicPr preferRelativeResize="0"/>
          <p:nvPr/>
        </p:nvPicPr>
        <p:blipFill>
          <a:blip r:embed="rId3">
            <a:alphaModFix/>
          </a:blip>
          <a:stretch>
            <a:fillRect/>
          </a:stretch>
        </p:blipFill>
        <p:spPr>
          <a:xfrm>
            <a:off x="91500" y="3251125"/>
            <a:ext cx="1892375" cy="189237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2" name="Shape 712"/>
        <p:cNvGrpSpPr/>
        <p:nvPr/>
      </p:nvGrpSpPr>
      <p:grpSpPr>
        <a:xfrm>
          <a:off x="0" y="0"/>
          <a:ext cx="0" cy="0"/>
          <a:chOff x="0" y="0"/>
          <a:chExt cx="0" cy="0"/>
        </a:xfrm>
      </p:grpSpPr>
      <p:sp>
        <p:nvSpPr>
          <p:cNvPr id="713" name="Google Shape;713;p98"/>
          <p:cNvSpPr txBox="1"/>
          <p:nvPr>
            <p:ph type="title"/>
          </p:nvPr>
        </p:nvSpPr>
        <p:spPr>
          <a:xfrm>
            <a:off x="430800" y="1889700"/>
            <a:ext cx="8282400" cy="1516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Chapter 1</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7" name="Shape 717"/>
        <p:cNvGrpSpPr/>
        <p:nvPr/>
      </p:nvGrpSpPr>
      <p:grpSpPr>
        <a:xfrm>
          <a:off x="0" y="0"/>
          <a:ext cx="0" cy="0"/>
          <a:chOff x="0" y="0"/>
          <a:chExt cx="0" cy="0"/>
        </a:xfrm>
      </p:grpSpPr>
      <p:sp>
        <p:nvSpPr>
          <p:cNvPr id="718" name="Google Shape;718;p99"/>
          <p:cNvSpPr txBox="1"/>
          <p:nvPr>
            <p:ph type="title"/>
          </p:nvPr>
        </p:nvSpPr>
        <p:spPr>
          <a:xfrm>
            <a:off x="265500" y="7156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Before We Read...</a:t>
            </a:r>
            <a:endParaRPr/>
          </a:p>
        </p:txBody>
      </p:sp>
      <p:sp>
        <p:nvSpPr>
          <p:cNvPr id="719" name="Google Shape;719;p99"/>
          <p:cNvSpPr txBox="1"/>
          <p:nvPr>
            <p:ph idx="1" type="subTitle"/>
          </p:nvPr>
        </p:nvSpPr>
        <p:spPr>
          <a:xfrm>
            <a:off x="265500" y="4271450"/>
            <a:ext cx="4045200" cy="123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swald"/>
                <a:ea typeface="Oswald"/>
                <a:cs typeface="Oswald"/>
                <a:sym typeface="Oswald"/>
              </a:rPr>
              <a:t>Turn and Talk</a:t>
            </a:r>
            <a:endParaRPr>
              <a:latin typeface="Oswald"/>
              <a:ea typeface="Oswald"/>
              <a:cs typeface="Oswald"/>
              <a:sym typeface="Oswald"/>
            </a:endParaRPr>
          </a:p>
        </p:txBody>
      </p:sp>
      <p:sp>
        <p:nvSpPr>
          <p:cNvPr id="720" name="Google Shape;720;p99"/>
          <p:cNvSpPr txBox="1"/>
          <p:nvPr>
            <p:ph idx="2" type="body"/>
          </p:nvPr>
        </p:nvSpPr>
        <p:spPr>
          <a:xfrm>
            <a:off x="4721150" y="816900"/>
            <a:ext cx="4263600" cy="3602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Putting your trust in someone (especially a friend) can be a dangerous thing to do, especially if that person lets you down. </a:t>
            </a:r>
            <a:endParaRPr/>
          </a:p>
          <a:p>
            <a:pPr indent="0" lvl="0" marL="0" rtl="0" algn="l">
              <a:spcBef>
                <a:spcPts val="1600"/>
              </a:spcBef>
              <a:spcAft>
                <a:spcPts val="1600"/>
              </a:spcAft>
              <a:buNone/>
            </a:pPr>
            <a:r>
              <a:rPr lang="en"/>
              <a:t>Describe a time in your own life (or that of someone you know) when you felt </a:t>
            </a:r>
            <a:r>
              <a:rPr b="1" lang="en">
                <a:solidFill>
                  <a:schemeClr val="dk1"/>
                </a:solidFill>
              </a:rPr>
              <a:t>let down</a:t>
            </a:r>
            <a:r>
              <a:rPr lang="en">
                <a:solidFill>
                  <a:srgbClr val="FF00FF"/>
                </a:solidFill>
              </a:rPr>
              <a:t> </a:t>
            </a:r>
            <a:r>
              <a:rPr lang="en"/>
              <a:t>by someone you trusted.</a:t>
            </a:r>
            <a:endParaRPr/>
          </a:p>
        </p:txBody>
      </p:sp>
      <p:pic>
        <p:nvPicPr>
          <p:cNvPr descr="Free vector graphic: Chat, Discussion, Meeting, Talk - Free Image ..." id="721" name="Google Shape;721;p99"/>
          <p:cNvPicPr preferRelativeResize="0"/>
          <p:nvPr/>
        </p:nvPicPr>
        <p:blipFill>
          <a:blip r:embed="rId3">
            <a:alphaModFix/>
          </a:blip>
          <a:stretch>
            <a:fillRect/>
          </a:stretch>
        </p:blipFill>
        <p:spPr>
          <a:xfrm>
            <a:off x="1344838" y="2243075"/>
            <a:ext cx="1886524" cy="1886524"/>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5" name="Shape 725"/>
        <p:cNvGrpSpPr/>
        <p:nvPr/>
      </p:nvGrpSpPr>
      <p:grpSpPr>
        <a:xfrm>
          <a:off x="0" y="0"/>
          <a:ext cx="0" cy="0"/>
          <a:chOff x="0" y="0"/>
          <a:chExt cx="0" cy="0"/>
        </a:xfrm>
      </p:grpSpPr>
      <p:sp>
        <p:nvSpPr>
          <p:cNvPr id="726" name="Google Shape;726;p100"/>
          <p:cNvSpPr txBox="1"/>
          <p:nvPr>
            <p:ph idx="4294967295" type="title"/>
          </p:nvPr>
        </p:nvSpPr>
        <p:spPr>
          <a:xfrm>
            <a:off x="0" y="-169125"/>
            <a:ext cx="8520600" cy="690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t>The Aleut</a:t>
            </a:r>
            <a:endParaRPr sz="2400"/>
          </a:p>
        </p:txBody>
      </p:sp>
      <p:sp>
        <p:nvSpPr>
          <p:cNvPr id="727" name="Google Shape;727;p100"/>
          <p:cNvSpPr txBox="1"/>
          <p:nvPr>
            <p:ph idx="4294967295" type="body"/>
          </p:nvPr>
        </p:nvSpPr>
        <p:spPr>
          <a:xfrm>
            <a:off x="0" y="521175"/>
            <a:ext cx="3612300" cy="4003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1600"/>
              </a:spcAft>
              <a:buNone/>
            </a:pPr>
            <a:r>
              <a:rPr lang="en" sz="1800">
                <a:latin typeface="Oswald"/>
                <a:ea typeface="Oswald"/>
                <a:cs typeface="Oswald"/>
                <a:sym typeface="Oswald"/>
              </a:rPr>
              <a:t>The Aleut people are the indigenous people of the Aleutian Islands of Alaska and Kamchatka, Russia. Presently they number 17,000 and 18,000 people. The Aleut survived by hunting and gathering. They fished for salmon, crabs, shellfish, and cod, as well as harvesting sea mammals such as seal, walrus, and whales. Caribou, musk oxen, deer, moose, and other types of game were also eaten roasted or preserved for later use.</a:t>
            </a:r>
            <a:r>
              <a:rPr lang="en" sz="1800">
                <a:latin typeface="Didact Gothic"/>
                <a:ea typeface="Didact Gothic"/>
                <a:cs typeface="Didact Gothic"/>
                <a:sym typeface="Didact Gothic"/>
              </a:rPr>
              <a:t> </a:t>
            </a:r>
            <a:br>
              <a:rPr lang="en">
                <a:latin typeface="Didact Gothic"/>
                <a:ea typeface="Didact Gothic"/>
                <a:cs typeface="Didact Gothic"/>
                <a:sym typeface="Didact Gothic"/>
              </a:rPr>
            </a:br>
            <a:endParaRPr>
              <a:latin typeface="Didact Gothic"/>
              <a:ea typeface="Didact Gothic"/>
              <a:cs typeface="Didact Gothic"/>
              <a:sym typeface="Didact Gothic"/>
            </a:endParaRPr>
          </a:p>
        </p:txBody>
      </p:sp>
      <p:pic>
        <p:nvPicPr>
          <p:cNvPr id="728" name="Google Shape;728;p100"/>
          <p:cNvPicPr preferRelativeResize="0"/>
          <p:nvPr/>
        </p:nvPicPr>
        <p:blipFill>
          <a:blip r:embed="rId3">
            <a:alphaModFix/>
          </a:blip>
          <a:stretch>
            <a:fillRect/>
          </a:stretch>
        </p:blipFill>
        <p:spPr>
          <a:xfrm>
            <a:off x="6840600" y="162438"/>
            <a:ext cx="2095500" cy="2790825"/>
          </a:xfrm>
          <a:prstGeom prst="rect">
            <a:avLst/>
          </a:prstGeom>
          <a:noFill/>
          <a:ln>
            <a:noFill/>
          </a:ln>
        </p:spPr>
      </p:pic>
      <p:pic>
        <p:nvPicPr>
          <p:cNvPr id="729" name="Google Shape;729;p100"/>
          <p:cNvPicPr preferRelativeResize="0"/>
          <p:nvPr/>
        </p:nvPicPr>
        <p:blipFill>
          <a:blip r:embed="rId4">
            <a:alphaModFix/>
          </a:blip>
          <a:stretch>
            <a:fillRect/>
          </a:stretch>
        </p:blipFill>
        <p:spPr>
          <a:xfrm>
            <a:off x="3921825" y="3024275"/>
            <a:ext cx="5222176" cy="2045275"/>
          </a:xfrm>
          <a:prstGeom prst="rect">
            <a:avLst/>
          </a:prstGeom>
          <a:noFill/>
          <a:ln>
            <a:noFill/>
          </a:ln>
        </p:spPr>
      </p:pic>
      <p:pic>
        <p:nvPicPr>
          <p:cNvPr id="730" name="Google Shape;730;p100"/>
          <p:cNvPicPr preferRelativeResize="0"/>
          <p:nvPr/>
        </p:nvPicPr>
        <p:blipFill>
          <a:blip r:embed="rId5">
            <a:alphaModFix/>
          </a:blip>
          <a:stretch>
            <a:fillRect/>
          </a:stretch>
        </p:blipFill>
        <p:spPr>
          <a:xfrm>
            <a:off x="3612306" y="521175"/>
            <a:ext cx="3073043" cy="217525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4" name="Shape 734"/>
        <p:cNvGrpSpPr/>
        <p:nvPr/>
      </p:nvGrpSpPr>
      <p:grpSpPr>
        <a:xfrm>
          <a:off x="0" y="0"/>
          <a:ext cx="0" cy="0"/>
          <a:chOff x="0" y="0"/>
          <a:chExt cx="0" cy="0"/>
        </a:xfrm>
      </p:grpSpPr>
      <p:sp>
        <p:nvSpPr>
          <p:cNvPr id="735" name="Google Shape;735;p101"/>
          <p:cNvSpPr txBox="1"/>
          <p:nvPr>
            <p:ph type="title"/>
          </p:nvPr>
        </p:nvSpPr>
        <p:spPr>
          <a:xfrm>
            <a:off x="311700" y="372500"/>
            <a:ext cx="8520600" cy="1437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t>Mesa</a:t>
            </a:r>
            <a:r>
              <a:rPr lang="en"/>
              <a:t>: tableland, an elevated area of land with a flat top and sides that are usually steep cliffs. It takes its name from its characteristic table-top shape.</a:t>
            </a:r>
            <a:endParaRPr/>
          </a:p>
        </p:txBody>
      </p:sp>
      <p:pic>
        <p:nvPicPr>
          <p:cNvPr id="736" name="Google Shape;736;p101"/>
          <p:cNvPicPr preferRelativeResize="0"/>
          <p:nvPr/>
        </p:nvPicPr>
        <p:blipFill>
          <a:blip r:embed="rId3">
            <a:alphaModFix/>
          </a:blip>
          <a:stretch>
            <a:fillRect/>
          </a:stretch>
        </p:blipFill>
        <p:spPr>
          <a:xfrm>
            <a:off x="2492626" y="1912650"/>
            <a:ext cx="3939525" cy="2941150"/>
          </a:xfrm>
          <a:prstGeom prst="rect">
            <a:avLst/>
          </a:prstGeom>
          <a:noFill/>
          <a:ln>
            <a:noFill/>
          </a:ln>
        </p:spPr>
      </p:pic>
      <p:pic>
        <p:nvPicPr>
          <p:cNvPr id="737" name="Google Shape;737;p101"/>
          <p:cNvPicPr preferRelativeResize="0"/>
          <p:nvPr/>
        </p:nvPicPr>
        <p:blipFill>
          <a:blip r:embed="rId4">
            <a:alphaModFix/>
          </a:blip>
          <a:stretch>
            <a:fillRect/>
          </a:stretch>
        </p:blipFill>
        <p:spPr>
          <a:xfrm>
            <a:off x="6542326" y="2437525"/>
            <a:ext cx="2407050" cy="1805287"/>
          </a:xfrm>
          <a:prstGeom prst="rect">
            <a:avLst/>
          </a:prstGeom>
          <a:noFill/>
          <a:ln>
            <a:noFill/>
          </a:ln>
        </p:spPr>
      </p:pic>
      <p:pic>
        <p:nvPicPr>
          <p:cNvPr id="738" name="Google Shape;738;p101"/>
          <p:cNvPicPr preferRelativeResize="0"/>
          <p:nvPr/>
        </p:nvPicPr>
        <p:blipFill>
          <a:blip r:embed="rId5">
            <a:alphaModFix/>
          </a:blip>
          <a:stretch>
            <a:fillRect/>
          </a:stretch>
        </p:blipFill>
        <p:spPr>
          <a:xfrm>
            <a:off x="194625" y="2437525"/>
            <a:ext cx="2187826" cy="1638758"/>
          </a:xfrm>
          <a:prstGeom prst="rect">
            <a:avLst/>
          </a:prstGeom>
          <a:noFill/>
          <a:ln>
            <a:noFill/>
          </a:ln>
        </p:spPr>
      </p:pic>
      <p:pic>
        <p:nvPicPr>
          <p:cNvPr id="739" name="Google Shape;739;p101"/>
          <p:cNvPicPr preferRelativeResize="0"/>
          <p:nvPr/>
        </p:nvPicPr>
        <p:blipFill>
          <a:blip r:embed="rId6">
            <a:alphaModFix/>
          </a:blip>
          <a:stretch>
            <a:fillRect/>
          </a:stretch>
        </p:blipFill>
        <p:spPr>
          <a:xfrm>
            <a:off x="654650" y="3857250"/>
            <a:ext cx="1128575" cy="112857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3" name="Shape 743"/>
        <p:cNvGrpSpPr/>
        <p:nvPr/>
      </p:nvGrpSpPr>
      <p:grpSpPr>
        <a:xfrm>
          <a:off x="0" y="0"/>
          <a:ext cx="0" cy="0"/>
          <a:chOff x="0" y="0"/>
          <a:chExt cx="0" cy="0"/>
        </a:xfrm>
      </p:grpSpPr>
      <p:sp>
        <p:nvSpPr>
          <p:cNvPr id="744" name="Google Shape;744;p102"/>
          <p:cNvSpPr txBox="1"/>
          <p:nvPr>
            <p:ph idx="4294967295" type="title"/>
          </p:nvPr>
        </p:nvSpPr>
        <p:spPr>
          <a:xfrm>
            <a:off x="189600" y="1591075"/>
            <a:ext cx="8642700" cy="869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What is the meaning of the word </a:t>
            </a:r>
            <a:r>
              <a:rPr i="1" lang="en"/>
              <a:t>sparingly</a:t>
            </a:r>
            <a:r>
              <a:rPr lang="en"/>
              <a:t> in the sentence below from paragraph 1 on page 11? </a:t>
            </a:r>
            <a:endParaRPr/>
          </a:p>
          <a:p>
            <a:pPr indent="0" lvl="0" marL="0" rtl="0" algn="l">
              <a:spcBef>
                <a:spcPts val="0"/>
              </a:spcBef>
              <a:spcAft>
                <a:spcPts val="0"/>
              </a:spcAft>
              <a:buNone/>
            </a:pPr>
            <a:r>
              <a:t/>
            </a:r>
            <a:endParaRPr/>
          </a:p>
          <a:p>
            <a:pPr indent="0" lvl="0" marL="0" rtl="0" algn="ctr">
              <a:spcBef>
                <a:spcPts val="0"/>
              </a:spcBef>
              <a:spcAft>
                <a:spcPts val="0"/>
              </a:spcAft>
              <a:buNone/>
            </a:pPr>
            <a:r>
              <a:rPr lang="en"/>
              <a:t>“During this time the village eats </a:t>
            </a:r>
            <a:r>
              <a:rPr i="1" lang="en"/>
              <a:t>sparingly</a:t>
            </a:r>
            <a:r>
              <a:rPr lang="en"/>
              <a:t>, mostly from stores of seeds harvested in autumn.”</a:t>
            </a:r>
            <a:endParaRPr/>
          </a:p>
        </p:txBody>
      </p:sp>
      <p:sp>
        <p:nvSpPr>
          <p:cNvPr id="745" name="Google Shape;745;p102"/>
          <p:cNvSpPr txBox="1"/>
          <p:nvPr>
            <p:ph idx="4294967295" type="body"/>
          </p:nvPr>
        </p:nvSpPr>
        <p:spPr>
          <a:xfrm>
            <a:off x="311700" y="2460475"/>
            <a:ext cx="8520600" cy="2108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AutoNum type="alphaLcPeriod"/>
            </a:pPr>
            <a:r>
              <a:rPr lang="en" sz="2400"/>
              <a:t>A lot</a:t>
            </a:r>
            <a:endParaRPr sz="2400"/>
          </a:p>
          <a:p>
            <a:pPr indent="-381000" lvl="0" marL="457200" rtl="0" algn="l">
              <a:spcBef>
                <a:spcPts val="0"/>
              </a:spcBef>
              <a:spcAft>
                <a:spcPts val="0"/>
              </a:spcAft>
              <a:buSzPts val="2400"/>
              <a:buAutoNum type="alphaLcPeriod"/>
            </a:pPr>
            <a:r>
              <a:rPr lang="en" sz="2400"/>
              <a:t>Land animals</a:t>
            </a:r>
            <a:endParaRPr sz="2400"/>
          </a:p>
          <a:p>
            <a:pPr indent="-381000" lvl="0" marL="457200" rtl="0" algn="l">
              <a:spcBef>
                <a:spcPts val="0"/>
              </a:spcBef>
              <a:spcAft>
                <a:spcPts val="0"/>
              </a:spcAft>
              <a:buSzPts val="2400"/>
              <a:buAutoNum type="alphaLcPeriod"/>
            </a:pPr>
            <a:r>
              <a:rPr lang="en" sz="2400"/>
              <a:t>A small amount</a:t>
            </a:r>
            <a:endParaRPr sz="2400"/>
          </a:p>
          <a:p>
            <a:pPr indent="-381000" lvl="0" marL="457200" rtl="0" algn="l">
              <a:spcBef>
                <a:spcPts val="0"/>
              </a:spcBef>
              <a:spcAft>
                <a:spcPts val="0"/>
              </a:spcAft>
              <a:buSzPts val="2400"/>
              <a:buAutoNum type="alphaLcPeriod"/>
            </a:pPr>
            <a:r>
              <a:rPr lang="en" sz="2400"/>
              <a:t>Mostly seeds</a:t>
            </a:r>
            <a:endParaRPr sz="2400"/>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9" name="Shape 749"/>
        <p:cNvGrpSpPr/>
        <p:nvPr/>
      </p:nvGrpSpPr>
      <p:grpSpPr>
        <a:xfrm>
          <a:off x="0" y="0"/>
          <a:ext cx="0" cy="0"/>
          <a:chOff x="0" y="0"/>
          <a:chExt cx="0" cy="0"/>
        </a:xfrm>
      </p:grpSpPr>
      <p:sp>
        <p:nvSpPr>
          <p:cNvPr id="750" name="Google Shape;750;p103"/>
          <p:cNvSpPr txBox="1"/>
          <p:nvPr>
            <p:ph type="title"/>
          </p:nvPr>
        </p:nvSpPr>
        <p:spPr>
          <a:xfrm>
            <a:off x="311700" y="-966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Sample Schedule on a Typical Day</a:t>
            </a:r>
            <a:endParaRPr/>
          </a:p>
        </p:txBody>
      </p:sp>
      <p:sp>
        <p:nvSpPr>
          <p:cNvPr id="751" name="Google Shape;751;p103"/>
          <p:cNvSpPr txBox="1"/>
          <p:nvPr>
            <p:ph idx="1" type="body"/>
          </p:nvPr>
        </p:nvSpPr>
        <p:spPr>
          <a:xfrm>
            <a:off x="311700" y="519925"/>
            <a:ext cx="8520600" cy="4623600"/>
          </a:xfrm>
          <a:prstGeom prst="rect">
            <a:avLst/>
          </a:prstGeom>
          <a:solidFill>
            <a:srgbClr val="FFFFFF"/>
          </a:solidFill>
        </p:spPr>
        <p:txBody>
          <a:bodyPr anchorCtr="0" anchor="t" bIns="91425" lIns="91425" spcFirstLastPara="1" rIns="91425" wrap="square" tIns="91425">
            <a:noAutofit/>
          </a:bodyPr>
          <a:lstStyle/>
          <a:p>
            <a:pPr indent="0" lvl="0" marL="0" rtl="0" algn="l">
              <a:spcBef>
                <a:spcPts val="0"/>
              </a:spcBef>
              <a:spcAft>
                <a:spcPts val="0"/>
              </a:spcAft>
              <a:buNone/>
            </a:pPr>
            <a:r>
              <a:rPr lang="en"/>
              <a:t>9:30-9:50- Interactive Read Aloud with presentation</a:t>
            </a:r>
            <a:endParaRPr/>
          </a:p>
          <a:p>
            <a:pPr indent="0" lvl="0" marL="0" rtl="0" algn="l">
              <a:spcBef>
                <a:spcPts val="1600"/>
              </a:spcBef>
              <a:spcAft>
                <a:spcPts val="0"/>
              </a:spcAft>
              <a:buNone/>
            </a:pPr>
            <a:r>
              <a:rPr lang="en"/>
              <a:t>9:50-10:10- Model (I Do with annotating passage)</a:t>
            </a:r>
            <a:endParaRPr/>
          </a:p>
          <a:p>
            <a:pPr indent="0" lvl="0" marL="0" rtl="0" algn="l">
              <a:spcBef>
                <a:spcPts val="1600"/>
              </a:spcBef>
              <a:spcAft>
                <a:spcPts val="0"/>
              </a:spcAft>
              <a:buNone/>
            </a:pPr>
            <a:r>
              <a:rPr lang="en"/>
              <a:t>10:10-10:30- Guided/Independent with S.S. activity and passage AND Must Do/May Do would be on the board</a:t>
            </a:r>
            <a:endParaRPr/>
          </a:p>
          <a:p>
            <a:pPr indent="0" lvl="0" marL="0" rtl="0" algn="l">
              <a:spcBef>
                <a:spcPts val="1600"/>
              </a:spcBef>
              <a:spcAft>
                <a:spcPts val="0"/>
              </a:spcAft>
              <a:buNone/>
            </a:pPr>
            <a:r>
              <a:rPr lang="en"/>
              <a:t>10:30-11:00- Article/Story of the Day</a:t>
            </a:r>
            <a:endParaRPr/>
          </a:p>
          <a:p>
            <a:pPr indent="0" lvl="0" marL="0" rtl="0" algn="l">
              <a:spcBef>
                <a:spcPts val="1600"/>
              </a:spcBef>
              <a:spcAft>
                <a:spcPts val="0"/>
              </a:spcAft>
              <a:buNone/>
            </a:pPr>
            <a:r>
              <a:rPr lang="en"/>
              <a:t>11:00-11:10- Kahoot!</a:t>
            </a:r>
            <a:endParaRPr/>
          </a:p>
          <a:p>
            <a:pPr indent="0" lvl="0" marL="0" rtl="0" algn="l">
              <a:spcBef>
                <a:spcPts val="1600"/>
              </a:spcBef>
              <a:spcAft>
                <a:spcPts val="0"/>
              </a:spcAft>
              <a:buNone/>
            </a:pPr>
            <a:r>
              <a:rPr lang="en"/>
              <a:t>11:10-11:30- Project/Writing</a:t>
            </a:r>
            <a:endParaRPr/>
          </a:p>
          <a:p>
            <a:pPr indent="0" lvl="0" marL="0" rtl="0" algn="l">
              <a:spcBef>
                <a:spcPts val="1600"/>
              </a:spcBef>
              <a:spcAft>
                <a:spcPts val="0"/>
              </a:spcAft>
              <a:buNone/>
            </a:pPr>
            <a:r>
              <a:rPr lang="en"/>
              <a:t>11:30-11:40- Closure/Data Trackers</a:t>
            </a:r>
            <a:endParaRPr/>
          </a:p>
          <a:p>
            <a:pPr indent="0" lvl="0" marL="0" rtl="0" algn="l">
              <a:spcBef>
                <a:spcPts val="1600"/>
              </a:spcBef>
              <a:spcAft>
                <a:spcPts val="0"/>
              </a:spcAft>
              <a:buNone/>
            </a:pPr>
            <a:r>
              <a:rPr lang="en"/>
              <a:t>**On days with intro lesson, Paideia, or HSI, this schedule changes. Be flexible!</a:t>
            </a:r>
            <a:endParaRPr/>
          </a:p>
          <a:p>
            <a:pPr indent="0" lvl="0" marL="0" rtl="0" algn="l">
              <a:spcBef>
                <a:spcPts val="1600"/>
              </a:spcBef>
              <a:spcAft>
                <a:spcPts val="1600"/>
              </a:spcAft>
              <a:buNone/>
            </a:pPr>
            <a:r>
              <a:t/>
            </a:r>
            <a:endParaRPr/>
          </a:p>
        </p:txBody>
      </p:sp>
      <p:sp>
        <p:nvSpPr>
          <p:cNvPr id="752" name="Google Shape;752;p103"/>
          <p:cNvSpPr/>
          <p:nvPr/>
        </p:nvSpPr>
        <p:spPr>
          <a:xfrm>
            <a:off x="5670400" y="1869225"/>
            <a:ext cx="3473604" cy="2747412"/>
          </a:xfrm>
          <a:prstGeom prst="irregularSeal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103"/>
          <p:cNvSpPr txBox="1"/>
          <p:nvPr/>
        </p:nvSpPr>
        <p:spPr>
          <a:xfrm>
            <a:off x="6372925" y="2584300"/>
            <a:ext cx="2007300" cy="110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Didact Gothic"/>
                <a:ea typeface="Didact Gothic"/>
                <a:cs typeface="Didact Gothic"/>
                <a:sym typeface="Didact Gothic"/>
              </a:rPr>
              <a:t>Alternate </a:t>
            </a:r>
            <a:r>
              <a:rPr b="1" lang="en" sz="1800">
                <a:solidFill>
                  <a:schemeClr val="dk1"/>
                </a:solidFill>
                <a:latin typeface="Didact Gothic"/>
                <a:ea typeface="Didact Gothic"/>
                <a:cs typeface="Didact Gothic"/>
                <a:sym typeface="Didact Gothic"/>
              </a:rPr>
              <a:t>Friday’s with Challenges and Read In’s!</a:t>
            </a:r>
            <a:endParaRPr b="1" sz="1800">
              <a:solidFill>
                <a:schemeClr val="dk1"/>
              </a:solidFill>
              <a:latin typeface="Didact Gothic"/>
              <a:ea typeface="Didact Gothic"/>
              <a:cs typeface="Didact Gothic"/>
              <a:sym typeface="Didact Gothic"/>
            </a:endParaRPr>
          </a:p>
        </p:txBody>
      </p:sp>
      <p:pic>
        <p:nvPicPr>
          <p:cNvPr id="754" name="Google Shape;754;p103"/>
          <p:cNvPicPr preferRelativeResize="0"/>
          <p:nvPr/>
        </p:nvPicPr>
        <p:blipFill>
          <a:blip r:embed="rId3">
            <a:alphaModFix/>
          </a:blip>
          <a:stretch>
            <a:fillRect/>
          </a:stretch>
        </p:blipFill>
        <p:spPr>
          <a:xfrm>
            <a:off x="7507175" y="57200"/>
            <a:ext cx="1595975" cy="159597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8" name="Shape 758"/>
        <p:cNvGrpSpPr/>
        <p:nvPr/>
      </p:nvGrpSpPr>
      <p:grpSpPr>
        <a:xfrm>
          <a:off x="0" y="0"/>
          <a:ext cx="0" cy="0"/>
          <a:chOff x="0" y="0"/>
          <a:chExt cx="0" cy="0"/>
        </a:xfrm>
      </p:grpSpPr>
      <p:sp>
        <p:nvSpPr>
          <p:cNvPr id="759" name="Google Shape;759;p104"/>
          <p:cNvSpPr txBox="1"/>
          <p:nvPr>
            <p:ph type="title"/>
          </p:nvPr>
        </p:nvSpPr>
        <p:spPr>
          <a:xfrm>
            <a:off x="311700" y="372500"/>
            <a:ext cx="53058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dk1"/>
                </a:solidFill>
              </a:rPr>
              <a:t>Resources to Use:</a:t>
            </a:r>
            <a:endParaRPr>
              <a:solidFill>
                <a:schemeClr val="dk1"/>
              </a:solidFill>
            </a:endParaRPr>
          </a:p>
        </p:txBody>
      </p:sp>
      <p:sp>
        <p:nvSpPr>
          <p:cNvPr id="760" name="Google Shape;760;p104"/>
          <p:cNvSpPr txBox="1"/>
          <p:nvPr>
            <p:ph idx="1" type="body"/>
          </p:nvPr>
        </p:nvSpPr>
        <p:spPr>
          <a:xfrm>
            <a:off x="311700" y="1294025"/>
            <a:ext cx="8832300" cy="3637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u="sng">
                <a:solidFill>
                  <a:schemeClr val="hlink"/>
                </a:solidFill>
                <a:hlinkClick r:id="rId3"/>
              </a:rPr>
              <a:t>Pear Deck</a:t>
            </a:r>
            <a:endParaRPr/>
          </a:p>
          <a:p>
            <a:pPr indent="-342900" lvl="0" marL="457200" rtl="0" algn="l">
              <a:spcBef>
                <a:spcPts val="0"/>
              </a:spcBef>
              <a:spcAft>
                <a:spcPts val="0"/>
              </a:spcAft>
              <a:buSzPts val="1800"/>
              <a:buChar char="❖"/>
            </a:pPr>
            <a:r>
              <a:rPr lang="en" u="sng">
                <a:solidFill>
                  <a:schemeClr val="accent5"/>
                </a:solidFill>
                <a:hlinkClick r:id="rId4"/>
              </a:rPr>
              <a:t>Partners</a:t>
            </a:r>
            <a:endParaRPr/>
          </a:p>
          <a:p>
            <a:pPr indent="-342900" lvl="0" marL="457200" rtl="0" algn="l">
              <a:spcBef>
                <a:spcPts val="0"/>
              </a:spcBef>
              <a:spcAft>
                <a:spcPts val="0"/>
              </a:spcAft>
              <a:buSzPts val="1800"/>
              <a:buChar char="❖"/>
            </a:pPr>
            <a:r>
              <a:rPr lang="en" u="sng">
                <a:solidFill>
                  <a:schemeClr val="accent5"/>
                </a:solidFill>
                <a:hlinkClick r:id="rId5"/>
              </a:rPr>
              <a:t>Quizlet</a:t>
            </a:r>
            <a:endParaRPr/>
          </a:p>
          <a:p>
            <a:pPr indent="-342900" lvl="0" marL="457200" rtl="0" algn="l">
              <a:spcBef>
                <a:spcPts val="0"/>
              </a:spcBef>
              <a:spcAft>
                <a:spcPts val="0"/>
              </a:spcAft>
              <a:buSzPts val="1800"/>
              <a:buChar char="❖"/>
            </a:pPr>
            <a:r>
              <a:rPr lang="en" u="sng">
                <a:solidFill>
                  <a:schemeClr val="accent5"/>
                </a:solidFill>
                <a:hlinkClick r:id="rId6"/>
              </a:rPr>
              <a:t>Go Noodle</a:t>
            </a:r>
            <a:endParaRPr/>
          </a:p>
          <a:p>
            <a:pPr indent="-342900" lvl="0" marL="457200" rtl="0" algn="l">
              <a:spcBef>
                <a:spcPts val="0"/>
              </a:spcBef>
              <a:spcAft>
                <a:spcPts val="0"/>
              </a:spcAft>
              <a:buSzPts val="1800"/>
              <a:buChar char="❖"/>
            </a:pPr>
            <a:r>
              <a:rPr lang="en" u="sng">
                <a:solidFill>
                  <a:schemeClr val="accent5"/>
                </a:solidFill>
                <a:hlinkClick r:id="rId7"/>
              </a:rPr>
              <a:t>Data Trackers</a:t>
            </a:r>
            <a:endParaRPr/>
          </a:p>
          <a:p>
            <a:pPr indent="-342900" lvl="0" marL="457200" rtl="0" algn="l">
              <a:spcBef>
                <a:spcPts val="0"/>
              </a:spcBef>
              <a:spcAft>
                <a:spcPts val="0"/>
              </a:spcAft>
              <a:buSzPts val="1800"/>
              <a:buChar char="❖"/>
            </a:pPr>
            <a:r>
              <a:rPr lang="en" u="sng">
                <a:solidFill>
                  <a:schemeClr val="accent5"/>
                </a:solidFill>
                <a:hlinkClick r:id="rId8"/>
              </a:rPr>
              <a:t>MTSS B, Incentives</a:t>
            </a:r>
            <a:endParaRPr/>
          </a:p>
          <a:p>
            <a:pPr indent="-342900" lvl="0" marL="457200" rtl="0" algn="l">
              <a:spcBef>
                <a:spcPts val="0"/>
              </a:spcBef>
              <a:spcAft>
                <a:spcPts val="0"/>
              </a:spcAft>
              <a:buSzPts val="1800"/>
              <a:buChar char="❖"/>
            </a:pPr>
            <a:r>
              <a:rPr lang="en" u="sng">
                <a:solidFill>
                  <a:schemeClr val="hlink"/>
                </a:solidFill>
                <a:hlinkClick r:id="rId9"/>
              </a:rPr>
              <a:t>Historical Scene Investigation (HSI)</a:t>
            </a:r>
            <a:endParaRPr/>
          </a:p>
          <a:p>
            <a:pPr indent="-342900" lvl="0" marL="457200" rtl="0" algn="l">
              <a:spcBef>
                <a:spcPts val="0"/>
              </a:spcBef>
              <a:spcAft>
                <a:spcPts val="0"/>
              </a:spcAft>
              <a:buSzPts val="1800"/>
              <a:buChar char="❖"/>
            </a:pPr>
            <a:r>
              <a:rPr lang="en" u="sng">
                <a:solidFill>
                  <a:schemeClr val="hlink"/>
                </a:solidFill>
                <a:hlinkClick r:id="rId10"/>
              </a:rPr>
              <a:t>Teachers Curriculum Institute (TCI) / Social Studies Alive!</a:t>
            </a:r>
            <a:endParaRPr/>
          </a:p>
          <a:p>
            <a:pPr indent="-342900" lvl="0" marL="457200" rtl="0" algn="l">
              <a:spcBef>
                <a:spcPts val="0"/>
              </a:spcBef>
              <a:spcAft>
                <a:spcPts val="0"/>
              </a:spcAft>
              <a:buSzPts val="1800"/>
              <a:buChar char="❖"/>
            </a:pPr>
            <a:r>
              <a:rPr lang="en" u="sng">
                <a:solidFill>
                  <a:schemeClr val="hlink"/>
                </a:solidFill>
                <a:hlinkClick r:id="rId11"/>
              </a:rPr>
              <a:t>CMS Social Studies Curriculum</a:t>
            </a:r>
            <a:endParaRPr/>
          </a:p>
          <a:p>
            <a:pPr indent="-342900" lvl="0" marL="457200" rtl="0" algn="l">
              <a:spcBef>
                <a:spcPts val="0"/>
              </a:spcBef>
              <a:spcAft>
                <a:spcPts val="0"/>
              </a:spcAft>
              <a:buSzPts val="1800"/>
              <a:buChar char="❖"/>
            </a:pPr>
            <a:r>
              <a:rPr lang="en" u="sng">
                <a:solidFill>
                  <a:schemeClr val="hlink"/>
                </a:solidFill>
                <a:hlinkClick r:id="rId12"/>
              </a:rPr>
              <a:t>Notice and Note Close Reading</a:t>
            </a:r>
            <a:endParaRPr/>
          </a:p>
          <a:p>
            <a:pPr indent="-342900" lvl="0" marL="457200" rtl="0" algn="l">
              <a:spcBef>
                <a:spcPts val="0"/>
              </a:spcBef>
              <a:spcAft>
                <a:spcPts val="0"/>
              </a:spcAft>
              <a:buSzPts val="1800"/>
              <a:buChar char="❖"/>
            </a:pPr>
            <a:r>
              <a:rPr lang="en" u="sng">
                <a:solidFill>
                  <a:schemeClr val="hlink"/>
                </a:solidFill>
                <a:hlinkClick r:id="rId13"/>
              </a:rPr>
              <a:t>Paideia</a:t>
            </a:r>
            <a:endParaRPr/>
          </a:p>
          <a:p>
            <a:pPr indent="-342900" lvl="0" marL="457200" rtl="0" algn="l">
              <a:spcBef>
                <a:spcPts val="0"/>
              </a:spcBef>
              <a:spcAft>
                <a:spcPts val="0"/>
              </a:spcAft>
              <a:buSzPts val="1800"/>
              <a:buChar char="❖"/>
            </a:pPr>
            <a:r>
              <a:rPr lang="en" u="sng">
                <a:solidFill>
                  <a:schemeClr val="hlink"/>
                </a:solidFill>
                <a:hlinkClick r:id="rId14"/>
              </a:rPr>
              <a:t>Pizza Hut Book-It</a:t>
            </a:r>
            <a:endParaRPr/>
          </a:p>
        </p:txBody>
      </p:sp>
      <p:pic>
        <p:nvPicPr>
          <p:cNvPr id="761" name="Google Shape;761;p104"/>
          <p:cNvPicPr preferRelativeResize="0"/>
          <p:nvPr/>
        </p:nvPicPr>
        <p:blipFill>
          <a:blip r:embed="rId15">
            <a:alphaModFix/>
          </a:blip>
          <a:stretch>
            <a:fillRect/>
          </a:stretch>
        </p:blipFill>
        <p:spPr>
          <a:xfrm>
            <a:off x="6508125" y="372500"/>
            <a:ext cx="2324175" cy="2324175"/>
          </a:xfrm>
          <a:prstGeom prst="rect">
            <a:avLst/>
          </a:prstGeom>
          <a:noFill/>
          <a:ln>
            <a:noFill/>
          </a:ln>
        </p:spPr>
      </p:pic>
      <p:pic>
        <p:nvPicPr>
          <p:cNvPr id="762" name="Google Shape;762;p104"/>
          <p:cNvPicPr preferRelativeResize="0"/>
          <p:nvPr/>
        </p:nvPicPr>
        <p:blipFill>
          <a:blip r:embed="rId16">
            <a:alphaModFix/>
          </a:blip>
          <a:stretch>
            <a:fillRect/>
          </a:stretch>
        </p:blipFill>
        <p:spPr>
          <a:xfrm flipH="1">
            <a:off x="5106025" y="461325"/>
            <a:ext cx="2235350" cy="223535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6" name="Shape 766"/>
        <p:cNvGrpSpPr/>
        <p:nvPr/>
      </p:nvGrpSpPr>
      <p:grpSpPr>
        <a:xfrm>
          <a:off x="0" y="0"/>
          <a:ext cx="0" cy="0"/>
          <a:chOff x="0" y="0"/>
          <a:chExt cx="0" cy="0"/>
        </a:xfrm>
      </p:grpSpPr>
      <p:sp>
        <p:nvSpPr>
          <p:cNvPr id="767" name="Google Shape;767;p105"/>
          <p:cNvSpPr txBox="1"/>
          <p:nvPr>
            <p:ph type="title"/>
          </p:nvPr>
        </p:nvSpPr>
        <p:spPr>
          <a:xfrm>
            <a:off x="490250" y="528900"/>
            <a:ext cx="8361000" cy="4085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rPr>
              <a:t>Feedback </a:t>
            </a:r>
            <a:endParaRPr>
              <a:solidFill>
                <a:schemeClr val="dk1"/>
              </a:solidFill>
            </a:endParaRPr>
          </a:p>
          <a:p>
            <a:pPr indent="0" lvl="0" marL="0" rtl="0" algn="ctr">
              <a:spcBef>
                <a:spcPts val="0"/>
              </a:spcBef>
              <a:spcAft>
                <a:spcPts val="0"/>
              </a:spcAft>
              <a:buNone/>
            </a:pPr>
            <a:r>
              <a:rPr lang="en" sz="3600"/>
              <a:t>What do you want reading to look like your classroom? What could you implement to make students more engaged?</a:t>
            </a:r>
            <a:endParaRPr sz="3600"/>
          </a:p>
        </p:txBody>
      </p:sp>
      <p:pic>
        <p:nvPicPr>
          <p:cNvPr id="768" name="Google Shape;768;p105">
            <a:hlinkClick r:id="rId3"/>
          </p:cNvPr>
          <p:cNvPicPr preferRelativeResize="0"/>
          <p:nvPr/>
        </p:nvPicPr>
        <p:blipFill>
          <a:blip r:embed="rId4">
            <a:alphaModFix/>
          </a:blip>
          <a:stretch>
            <a:fillRect/>
          </a:stretch>
        </p:blipFill>
        <p:spPr>
          <a:xfrm>
            <a:off x="0" y="4429125"/>
            <a:ext cx="9144000" cy="714375"/>
          </a:xfrm>
          <a:prstGeom prst="rect">
            <a:avLst/>
          </a:prstGeom>
          <a:noFill/>
          <a:ln>
            <a:noFill/>
          </a:ln>
        </p:spPr>
      </p:pic>
      <p:sp>
        <p:nvSpPr>
          <p:cNvPr id="769" name="Google Shape;769;p105">
            <a:hlinkClick r:id="rId5"/>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3" name="Shape 773"/>
        <p:cNvGrpSpPr/>
        <p:nvPr/>
      </p:nvGrpSpPr>
      <p:grpSpPr>
        <a:xfrm>
          <a:off x="0" y="0"/>
          <a:ext cx="0" cy="0"/>
          <a:chOff x="0" y="0"/>
          <a:chExt cx="0" cy="0"/>
        </a:xfrm>
      </p:grpSpPr>
      <p:sp>
        <p:nvSpPr>
          <p:cNvPr id="774" name="Google Shape;774;p106"/>
          <p:cNvSpPr txBox="1"/>
          <p:nvPr>
            <p:ph type="title"/>
          </p:nvPr>
        </p:nvSpPr>
        <p:spPr>
          <a:xfrm>
            <a:off x="490250" y="528900"/>
            <a:ext cx="3350700" cy="408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6000"/>
              <a:t>Questions?</a:t>
            </a:r>
            <a:endParaRPr sz="6000"/>
          </a:p>
        </p:txBody>
      </p:sp>
      <p:pic>
        <p:nvPicPr>
          <p:cNvPr id="775" name="Google Shape;775;p106"/>
          <p:cNvPicPr preferRelativeResize="0"/>
          <p:nvPr/>
        </p:nvPicPr>
        <p:blipFill>
          <a:blip r:embed="rId3">
            <a:alphaModFix/>
          </a:blip>
          <a:stretch>
            <a:fillRect/>
          </a:stretch>
        </p:blipFill>
        <p:spPr>
          <a:xfrm>
            <a:off x="4071400" y="2729550"/>
            <a:ext cx="2413950" cy="2413950"/>
          </a:xfrm>
          <a:prstGeom prst="rect">
            <a:avLst/>
          </a:prstGeom>
          <a:noFill/>
          <a:ln>
            <a:noFill/>
          </a:ln>
        </p:spPr>
      </p:pic>
      <p:pic>
        <p:nvPicPr>
          <p:cNvPr id="776" name="Google Shape;776;p106"/>
          <p:cNvPicPr preferRelativeResize="0"/>
          <p:nvPr/>
        </p:nvPicPr>
        <p:blipFill>
          <a:blip r:embed="rId4">
            <a:alphaModFix/>
          </a:blip>
          <a:stretch>
            <a:fillRect/>
          </a:stretch>
        </p:blipFill>
        <p:spPr>
          <a:xfrm>
            <a:off x="6149150" y="2261625"/>
            <a:ext cx="2881875" cy="28818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9" name="Shape 359"/>
        <p:cNvGrpSpPr/>
        <p:nvPr/>
      </p:nvGrpSpPr>
      <p:grpSpPr>
        <a:xfrm>
          <a:off x="0" y="0"/>
          <a:ext cx="0" cy="0"/>
          <a:chOff x="0" y="0"/>
          <a:chExt cx="0" cy="0"/>
        </a:xfrm>
      </p:grpSpPr>
      <p:pic>
        <p:nvPicPr>
          <p:cNvPr id="360" name="Google Shape;360;p44"/>
          <p:cNvPicPr preferRelativeResize="0"/>
          <p:nvPr/>
        </p:nvPicPr>
        <p:blipFill rotWithShape="1">
          <a:blip r:embed="rId3">
            <a:alphaModFix/>
          </a:blip>
          <a:srcRect b="12080" l="8616" r="9241" t="15883"/>
          <a:stretch/>
        </p:blipFill>
        <p:spPr>
          <a:xfrm>
            <a:off x="335350" y="-141700"/>
            <a:ext cx="8473300" cy="5143500"/>
          </a:xfrm>
          <a:prstGeom prst="rect">
            <a:avLst/>
          </a:prstGeom>
          <a:noFill/>
          <a:ln>
            <a:noFill/>
          </a:ln>
        </p:spPr>
      </p:pic>
      <p:pic>
        <p:nvPicPr>
          <p:cNvPr id="361" name="Google Shape;361;p44">
            <a:hlinkClick r:id="rId4"/>
          </p:cNvPr>
          <p:cNvPicPr preferRelativeResize="0"/>
          <p:nvPr/>
        </p:nvPicPr>
        <p:blipFill>
          <a:blip r:embed="rId5">
            <a:alphaModFix/>
          </a:blip>
          <a:stretch>
            <a:fillRect/>
          </a:stretch>
        </p:blipFill>
        <p:spPr>
          <a:xfrm>
            <a:off x="0" y="4433888"/>
            <a:ext cx="9144000" cy="709613"/>
          </a:xfrm>
          <a:prstGeom prst="rect">
            <a:avLst/>
          </a:prstGeom>
          <a:noFill/>
          <a:ln>
            <a:noFill/>
          </a:ln>
        </p:spPr>
      </p:pic>
      <p:sp>
        <p:nvSpPr>
          <p:cNvPr id="362" name="Google Shape;362;p44">
            <a:hlinkClick r:id="rId6"/>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3" name="Google Shape;363;p44"/>
          <p:cNvPicPr preferRelativeResize="0"/>
          <p:nvPr/>
        </p:nvPicPr>
        <p:blipFill>
          <a:blip r:embed="rId7">
            <a:alphaModFix/>
          </a:blip>
          <a:stretch>
            <a:fillRect/>
          </a:stretch>
        </p:blipFill>
        <p:spPr>
          <a:xfrm>
            <a:off x="7421700" y="3023200"/>
            <a:ext cx="1722300" cy="17223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0" name="Shape 780"/>
        <p:cNvGrpSpPr/>
        <p:nvPr/>
      </p:nvGrpSpPr>
      <p:grpSpPr>
        <a:xfrm>
          <a:off x="0" y="0"/>
          <a:ext cx="0" cy="0"/>
          <a:chOff x="0" y="0"/>
          <a:chExt cx="0" cy="0"/>
        </a:xfrm>
      </p:grpSpPr>
      <p:pic>
        <p:nvPicPr>
          <p:cNvPr id="781" name="Google Shape;781;p107"/>
          <p:cNvPicPr preferRelativeResize="0"/>
          <p:nvPr/>
        </p:nvPicPr>
        <p:blipFill>
          <a:blip r:embed="rId3">
            <a:alphaModFix/>
          </a:blip>
          <a:stretch>
            <a:fillRect/>
          </a:stretch>
        </p:blipFill>
        <p:spPr>
          <a:xfrm>
            <a:off x="1566600" y="317688"/>
            <a:ext cx="6010800" cy="450812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5" name="Shape 785"/>
        <p:cNvGrpSpPr/>
        <p:nvPr/>
      </p:nvGrpSpPr>
      <p:grpSpPr>
        <a:xfrm>
          <a:off x="0" y="0"/>
          <a:ext cx="0" cy="0"/>
          <a:chOff x="0" y="0"/>
          <a:chExt cx="0" cy="0"/>
        </a:xfrm>
      </p:grpSpPr>
      <p:sp>
        <p:nvSpPr>
          <p:cNvPr id="786" name="Google Shape;786;p108"/>
          <p:cNvSpPr txBox="1"/>
          <p:nvPr>
            <p:ph type="title"/>
          </p:nvPr>
        </p:nvSpPr>
        <p:spPr>
          <a:xfrm>
            <a:off x="265500" y="1078750"/>
            <a:ext cx="4045200" cy="1789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Access our presentation here!</a:t>
            </a:r>
            <a:endParaRPr/>
          </a:p>
        </p:txBody>
      </p:sp>
      <p:sp>
        <p:nvSpPr>
          <p:cNvPr id="787" name="Google Shape;787;p108"/>
          <p:cNvSpPr txBox="1"/>
          <p:nvPr>
            <p:ph idx="2" type="body"/>
          </p:nvPr>
        </p:nvSpPr>
        <p:spPr>
          <a:xfrm>
            <a:off x="4523250" y="724200"/>
            <a:ext cx="4620600" cy="4419300"/>
          </a:xfrm>
          <a:prstGeom prst="rect">
            <a:avLst/>
          </a:prstGeom>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2400" u="sng">
                <a:solidFill>
                  <a:schemeClr val="hlink"/>
                </a:solidFill>
                <a:latin typeface="Oswald"/>
                <a:ea typeface="Oswald"/>
                <a:cs typeface="Oswald"/>
                <a:sym typeface="Oswald"/>
                <a:hlinkClick r:id="rId3"/>
              </a:rPr>
              <a:t>http://bit.ly/realactiveengagement</a:t>
            </a:r>
            <a:endParaRPr sz="2400">
              <a:solidFill>
                <a:srgbClr val="000000"/>
              </a:solidFill>
              <a:latin typeface="Oswald"/>
              <a:ea typeface="Oswald"/>
              <a:cs typeface="Oswald"/>
              <a:sym typeface="Oswald"/>
            </a:endParaRPr>
          </a:p>
          <a:p>
            <a:pPr indent="0" lvl="0" marL="0" rtl="0" algn="ctr">
              <a:lnSpc>
                <a:spcPct val="100000"/>
              </a:lnSpc>
              <a:spcBef>
                <a:spcPts val="0"/>
              </a:spcBef>
              <a:spcAft>
                <a:spcPts val="0"/>
              </a:spcAft>
              <a:buNone/>
            </a:pPr>
            <a:r>
              <a:t/>
            </a:r>
            <a:endParaRPr sz="2400">
              <a:solidFill>
                <a:srgbClr val="000000"/>
              </a:solidFill>
              <a:latin typeface="Oswald"/>
              <a:ea typeface="Oswald"/>
              <a:cs typeface="Oswald"/>
              <a:sym typeface="Oswald"/>
            </a:endParaRPr>
          </a:p>
          <a:p>
            <a:pPr indent="0" lvl="0" marL="0" rtl="0" algn="ctr">
              <a:lnSpc>
                <a:spcPct val="100000"/>
              </a:lnSpc>
              <a:spcBef>
                <a:spcPts val="0"/>
              </a:spcBef>
              <a:spcAft>
                <a:spcPts val="0"/>
              </a:spcAft>
              <a:buNone/>
            </a:pPr>
            <a:r>
              <a:t/>
            </a:r>
            <a:endParaRPr sz="2400">
              <a:solidFill>
                <a:srgbClr val="000000"/>
              </a:solidFill>
              <a:latin typeface="Oswald"/>
              <a:ea typeface="Oswald"/>
              <a:cs typeface="Oswald"/>
              <a:sym typeface="Oswald"/>
            </a:endParaRPr>
          </a:p>
          <a:p>
            <a:pPr indent="0" lvl="0" marL="0" rtl="0" algn="ctr">
              <a:lnSpc>
                <a:spcPct val="100000"/>
              </a:lnSpc>
              <a:spcBef>
                <a:spcPts val="0"/>
              </a:spcBef>
              <a:spcAft>
                <a:spcPts val="0"/>
              </a:spcAft>
              <a:buNone/>
            </a:pPr>
            <a:r>
              <a:t/>
            </a:r>
            <a:endParaRPr sz="2400">
              <a:solidFill>
                <a:srgbClr val="000000"/>
              </a:solidFill>
              <a:latin typeface="Oswald"/>
              <a:ea typeface="Oswald"/>
              <a:cs typeface="Oswald"/>
              <a:sym typeface="Oswald"/>
            </a:endParaRPr>
          </a:p>
          <a:p>
            <a:pPr indent="0" lvl="0" marL="0" rtl="0" algn="ctr">
              <a:lnSpc>
                <a:spcPct val="100000"/>
              </a:lnSpc>
              <a:spcBef>
                <a:spcPts val="0"/>
              </a:spcBef>
              <a:spcAft>
                <a:spcPts val="0"/>
              </a:spcAft>
              <a:buNone/>
            </a:pPr>
            <a:r>
              <a:t/>
            </a:r>
            <a:endParaRPr sz="2400">
              <a:solidFill>
                <a:srgbClr val="000000"/>
              </a:solidFill>
              <a:latin typeface="Oswald"/>
              <a:ea typeface="Oswald"/>
              <a:cs typeface="Oswald"/>
              <a:sym typeface="Oswald"/>
            </a:endParaRPr>
          </a:p>
          <a:p>
            <a:pPr indent="0" lvl="0" marL="0" rtl="0" algn="ctr">
              <a:lnSpc>
                <a:spcPct val="100000"/>
              </a:lnSpc>
              <a:spcBef>
                <a:spcPts val="0"/>
              </a:spcBef>
              <a:spcAft>
                <a:spcPts val="0"/>
              </a:spcAft>
              <a:buNone/>
            </a:pPr>
            <a:r>
              <a:t/>
            </a:r>
            <a:endParaRPr sz="2400">
              <a:solidFill>
                <a:srgbClr val="000000"/>
              </a:solidFill>
              <a:latin typeface="Oswald"/>
              <a:ea typeface="Oswald"/>
              <a:cs typeface="Oswald"/>
              <a:sym typeface="Oswald"/>
            </a:endParaRPr>
          </a:p>
          <a:p>
            <a:pPr indent="0" lvl="0" marL="0" rtl="0" algn="ctr">
              <a:lnSpc>
                <a:spcPct val="100000"/>
              </a:lnSpc>
              <a:spcBef>
                <a:spcPts val="0"/>
              </a:spcBef>
              <a:spcAft>
                <a:spcPts val="0"/>
              </a:spcAft>
              <a:buNone/>
            </a:pPr>
            <a:r>
              <a:rPr lang="en" sz="2400">
                <a:solidFill>
                  <a:srgbClr val="000000"/>
                </a:solidFill>
                <a:latin typeface="Oswald"/>
                <a:ea typeface="Oswald"/>
                <a:cs typeface="Oswald"/>
                <a:sym typeface="Oswald"/>
              </a:rPr>
              <a:t>BreAnn:</a:t>
            </a:r>
            <a:endParaRPr sz="2400">
              <a:solidFill>
                <a:srgbClr val="000000"/>
              </a:solidFill>
              <a:latin typeface="Oswald"/>
              <a:ea typeface="Oswald"/>
              <a:cs typeface="Oswald"/>
              <a:sym typeface="Oswald"/>
            </a:endParaRPr>
          </a:p>
          <a:p>
            <a:pPr indent="0" lvl="0" marL="0" rtl="0" algn="ctr">
              <a:lnSpc>
                <a:spcPct val="100000"/>
              </a:lnSpc>
              <a:spcBef>
                <a:spcPts val="0"/>
              </a:spcBef>
              <a:spcAft>
                <a:spcPts val="0"/>
              </a:spcAft>
              <a:buNone/>
            </a:pPr>
            <a:r>
              <a:rPr lang="en" sz="2400">
                <a:solidFill>
                  <a:srgbClr val="000000"/>
                </a:solidFill>
                <a:latin typeface="Oswald"/>
                <a:ea typeface="Oswald"/>
                <a:cs typeface="Oswald"/>
                <a:sym typeface="Oswald"/>
              </a:rPr>
              <a:t> </a:t>
            </a:r>
            <a:r>
              <a:rPr lang="en" sz="2400" u="sng">
                <a:solidFill>
                  <a:schemeClr val="hlink"/>
                </a:solidFill>
                <a:latin typeface="Oswald"/>
                <a:ea typeface="Oswald"/>
                <a:cs typeface="Oswald"/>
                <a:sym typeface="Oswald"/>
                <a:hlinkClick r:id="rId4"/>
              </a:rPr>
              <a:t>sandrab.king@cms.k12.nc.us</a:t>
            </a:r>
            <a:endParaRPr sz="2400">
              <a:solidFill>
                <a:srgbClr val="000000"/>
              </a:solidFill>
              <a:latin typeface="Oswald"/>
              <a:ea typeface="Oswald"/>
              <a:cs typeface="Oswald"/>
              <a:sym typeface="Oswald"/>
            </a:endParaRPr>
          </a:p>
          <a:p>
            <a:pPr indent="0" lvl="0" marL="0" rtl="0" algn="ctr">
              <a:lnSpc>
                <a:spcPct val="100000"/>
              </a:lnSpc>
              <a:spcBef>
                <a:spcPts val="0"/>
              </a:spcBef>
              <a:spcAft>
                <a:spcPts val="0"/>
              </a:spcAft>
              <a:buNone/>
            </a:pPr>
            <a:r>
              <a:rPr lang="en" sz="2400">
                <a:solidFill>
                  <a:srgbClr val="000000"/>
                </a:solidFill>
                <a:latin typeface="Oswald"/>
                <a:ea typeface="Oswald"/>
                <a:cs typeface="Oswald"/>
                <a:sym typeface="Oswald"/>
              </a:rPr>
              <a:t>Melanie: </a:t>
            </a:r>
            <a:r>
              <a:rPr lang="en" sz="2400" u="sng">
                <a:solidFill>
                  <a:schemeClr val="hlink"/>
                </a:solidFill>
                <a:latin typeface="Oswald"/>
                <a:ea typeface="Oswald"/>
                <a:cs typeface="Oswald"/>
                <a:sym typeface="Oswald"/>
                <a:hlinkClick r:id="rId5"/>
              </a:rPr>
              <a:t>melanier.kriksciun@cms.k12.nc.us</a:t>
            </a:r>
            <a:endParaRPr sz="2400">
              <a:solidFill>
                <a:srgbClr val="000000"/>
              </a:solidFill>
              <a:latin typeface="Oswald"/>
              <a:ea typeface="Oswald"/>
              <a:cs typeface="Oswald"/>
              <a:sym typeface="Oswald"/>
            </a:endParaRPr>
          </a:p>
          <a:p>
            <a:pPr indent="0" lvl="0" marL="0" rtl="0" algn="l">
              <a:spcBef>
                <a:spcPts val="0"/>
              </a:spcBef>
              <a:spcAft>
                <a:spcPts val="160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7" name="Shape 367"/>
        <p:cNvGrpSpPr/>
        <p:nvPr/>
      </p:nvGrpSpPr>
      <p:grpSpPr>
        <a:xfrm>
          <a:off x="0" y="0"/>
          <a:ext cx="0" cy="0"/>
          <a:chOff x="0" y="0"/>
          <a:chExt cx="0" cy="0"/>
        </a:xfrm>
      </p:grpSpPr>
      <p:pic>
        <p:nvPicPr>
          <p:cNvPr id="368" name="Google Shape;368;p45"/>
          <p:cNvPicPr preferRelativeResize="0"/>
          <p:nvPr/>
        </p:nvPicPr>
        <p:blipFill rotWithShape="1">
          <a:blip r:embed="rId3">
            <a:alphaModFix/>
          </a:blip>
          <a:srcRect b="24200" l="8089" r="9862" t="16976"/>
          <a:stretch/>
        </p:blipFill>
        <p:spPr>
          <a:xfrm>
            <a:off x="187250" y="174800"/>
            <a:ext cx="8775726" cy="4719026"/>
          </a:xfrm>
          <a:prstGeom prst="rect">
            <a:avLst/>
          </a:prstGeom>
          <a:noFill/>
          <a:ln>
            <a:noFill/>
          </a:ln>
        </p:spPr>
      </p:pic>
      <p:pic>
        <p:nvPicPr>
          <p:cNvPr id="369" name="Google Shape;369;p45"/>
          <p:cNvPicPr preferRelativeResize="0"/>
          <p:nvPr/>
        </p:nvPicPr>
        <p:blipFill>
          <a:blip r:embed="rId4">
            <a:alphaModFix/>
          </a:blip>
          <a:stretch>
            <a:fillRect/>
          </a:stretch>
        </p:blipFill>
        <p:spPr>
          <a:xfrm>
            <a:off x="187250" y="3389850"/>
            <a:ext cx="1595975" cy="15959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FA8DC"/>
        </a:solidFill>
      </p:bgPr>
    </p:bg>
    <p:spTree>
      <p:nvGrpSpPr>
        <p:cNvPr id="373" name="Shape 373"/>
        <p:cNvGrpSpPr/>
        <p:nvPr/>
      </p:nvGrpSpPr>
      <p:grpSpPr>
        <a:xfrm>
          <a:off x="0" y="0"/>
          <a:ext cx="0" cy="0"/>
          <a:chOff x="0" y="0"/>
          <a:chExt cx="0" cy="0"/>
        </a:xfrm>
      </p:grpSpPr>
      <p:pic>
        <p:nvPicPr>
          <p:cNvPr id="374" name="Google Shape;374;p46"/>
          <p:cNvPicPr preferRelativeResize="0"/>
          <p:nvPr/>
        </p:nvPicPr>
        <p:blipFill>
          <a:blip r:embed="rId3">
            <a:alphaModFix/>
          </a:blip>
          <a:stretch>
            <a:fillRect/>
          </a:stretch>
        </p:blipFill>
        <p:spPr>
          <a:xfrm>
            <a:off x="12602" y="-38050"/>
            <a:ext cx="9144000" cy="5219600"/>
          </a:xfrm>
          <a:prstGeom prst="rect">
            <a:avLst/>
          </a:prstGeom>
          <a:noFill/>
          <a:ln>
            <a:noFill/>
          </a:ln>
        </p:spPr>
      </p:pic>
      <p:sp>
        <p:nvSpPr>
          <p:cNvPr id="375" name="Google Shape;375;p46"/>
          <p:cNvSpPr txBox="1"/>
          <p:nvPr/>
        </p:nvSpPr>
        <p:spPr>
          <a:xfrm>
            <a:off x="904950" y="2143950"/>
            <a:ext cx="7334100" cy="85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The </a:t>
            </a:r>
            <a:r>
              <a:rPr lang="en" sz="3000" u="sng">
                <a:solidFill>
                  <a:srgbClr val="FFFFFF"/>
                </a:solidFill>
                <a:latin typeface="Oswald"/>
                <a:ea typeface="Oswald"/>
                <a:cs typeface="Oswald"/>
                <a:sym typeface="Oswald"/>
              </a:rPr>
              <a:t>(insert artifact/object name here) </a:t>
            </a:r>
            <a:r>
              <a:rPr lang="en" sz="3000">
                <a:solidFill>
                  <a:srgbClr val="FFFFFF"/>
                </a:solidFill>
                <a:latin typeface="Oswald"/>
                <a:ea typeface="Oswald"/>
                <a:cs typeface="Oswald"/>
                <a:sym typeface="Oswald"/>
              </a:rPr>
              <a:t>was important to explorers because...</a:t>
            </a:r>
            <a:endParaRPr sz="3000">
              <a:solidFill>
                <a:srgbClr val="FFFFFF"/>
              </a:solidFill>
              <a:latin typeface="Oswald"/>
              <a:ea typeface="Oswald"/>
              <a:cs typeface="Oswald"/>
              <a:sym typeface="Oswald"/>
            </a:endParaRPr>
          </a:p>
        </p:txBody>
      </p:sp>
      <p:pic>
        <p:nvPicPr>
          <p:cNvPr id="376" name="Google Shape;376;p46">
            <a:hlinkClick r:id="rId4"/>
          </p:cNvPr>
          <p:cNvPicPr preferRelativeResize="0"/>
          <p:nvPr/>
        </p:nvPicPr>
        <p:blipFill>
          <a:blip r:embed="rId5">
            <a:alphaModFix/>
          </a:blip>
          <a:stretch>
            <a:fillRect/>
          </a:stretch>
        </p:blipFill>
        <p:spPr>
          <a:xfrm>
            <a:off x="0" y="4429125"/>
            <a:ext cx="9144000" cy="714375"/>
          </a:xfrm>
          <a:prstGeom prst="rect">
            <a:avLst/>
          </a:prstGeom>
          <a:noFill/>
          <a:ln>
            <a:noFill/>
          </a:ln>
        </p:spPr>
      </p:pic>
      <p:sp>
        <p:nvSpPr>
          <p:cNvPr id="377" name="Google Shape;377;p46">
            <a:hlinkClick r:id="rId6"/>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8" name="Google Shape;378;p46"/>
          <p:cNvPicPr preferRelativeResize="0"/>
          <p:nvPr/>
        </p:nvPicPr>
        <p:blipFill>
          <a:blip r:embed="rId7">
            <a:alphaModFix/>
          </a:blip>
          <a:stretch>
            <a:fillRect/>
          </a:stretch>
        </p:blipFill>
        <p:spPr>
          <a:xfrm>
            <a:off x="-1871725" y="-1679650"/>
            <a:ext cx="4503749" cy="4503749"/>
          </a:xfrm>
          <a:prstGeom prst="rect">
            <a:avLst/>
          </a:prstGeom>
          <a:noFill/>
          <a:ln>
            <a:noFill/>
          </a:ln>
        </p:spPr>
      </p:pic>
      <p:pic>
        <p:nvPicPr>
          <p:cNvPr id="379" name="Google Shape;379;p46"/>
          <p:cNvPicPr preferRelativeResize="0"/>
          <p:nvPr/>
        </p:nvPicPr>
        <p:blipFill>
          <a:blip r:embed="rId8">
            <a:alphaModFix/>
          </a:blip>
          <a:stretch>
            <a:fillRect/>
          </a:stretch>
        </p:blipFill>
        <p:spPr>
          <a:xfrm>
            <a:off x="5852150" y="2999550"/>
            <a:ext cx="3291849" cy="2131075"/>
          </a:xfrm>
          <a:prstGeom prst="rect">
            <a:avLst/>
          </a:prstGeom>
          <a:noFill/>
          <a:ln>
            <a:noFill/>
          </a:ln>
        </p:spPr>
      </p:pic>
      <p:pic>
        <p:nvPicPr>
          <p:cNvPr id="380" name="Google Shape;380;p46"/>
          <p:cNvPicPr preferRelativeResize="0"/>
          <p:nvPr/>
        </p:nvPicPr>
        <p:blipFill>
          <a:blip r:embed="rId9">
            <a:alphaModFix/>
          </a:blip>
          <a:stretch>
            <a:fillRect/>
          </a:stretch>
        </p:blipFill>
        <p:spPr>
          <a:xfrm>
            <a:off x="751731" y="3161650"/>
            <a:ext cx="1564725" cy="15647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oral">
  <a:themeElements>
    <a:clrScheme name="Coral">
      <a:dk1>
        <a:srgbClr val="F55E61"/>
      </a:dk1>
      <a:lt1>
        <a:srgbClr val="FFFFFF"/>
      </a:lt1>
      <a:dk2>
        <a:srgbClr val="5E696C"/>
      </a:dk2>
      <a:lt2>
        <a:srgbClr val="BFC7CA"/>
      </a:lt2>
      <a:accent1>
        <a:srgbClr val="1E2D31"/>
      </a:accent1>
      <a:accent2>
        <a:srgbClr val="273C42"/>
      </a:accent2>
      <a:accent3>
        <a:srgbClr val="83D061"/>
      </a:accent3>
      <a:accent4>
        <a:srgbClr val="F6CD4C"/>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