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5143500" type="screen16x9"/>
  <p:notesSz cx="6858000" cy="9144000"/>
  <p:embeddedFontLst>
    <p:embeddedFont>
      <p:font typeface="Sniglet" panose="020B0604020202020204" charset="0"/>
      <p:regular r:id="rId17"/>
    </p:embeddedFont>
    <p:embeddedFont>
      <p:font typeface="Patrick Hand SC" panose="020B0604020202020204" charset="0"/>
      <p:regular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108" y="2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
        <p:cNvGrpSpPr/>
        <p:nvPr/>
      </p:nvGrpSpPr>
      <p:grpSpPr>
        <a:xfrm>
          <a:off x="0" y="0"/>
          <a:ext cx="0" cy="0"/>
          <a:chOff x="0" y="0"/>
          <a:chExt cx="0" cy="0"/>
        </a:xfrm>
      </p:grpSpPr>
      <p:sp>
        <p:nvSpPr>
          <p:cNvPr id="40" name="Shape 4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1" name="Shape 4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5" name="Shape 9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7" name="Shape 10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3" name="Shape 11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9" name="Shape 11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
        <p:cNvGrpSpPr/>
        <p:nvPr/>
      </p:nvGrpSpPr>
      <p:grpSpPr>
        <a:xfrm>
          <a:off x="0" y="0"/>
          <a:ext cx="0" cy="0"/>
          <a:chOff x="0" y="0"/>
          <a:chExt cx="0" cy="0"/>
        </a:xfrm>
      </p:grpSpPr>
      <p:sp>
        <p:nvSpPr>
          <p:cNvPr id="46" name="Shape 4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7" name="Shape 4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Shape 5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3" name="Shape 5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9" name="Shape 5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5" name="Shape 6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1" name="Shape 7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7" name="Shape 7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9" name="Shape 8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8"/>
        <p:cNvGrpSpPr/>
        <p:nvPr/>
      </p:nvGrpSpPr>
      <p:grpSpPr>
        <a:xfrm>
          <a:off x="0" y="0"/>
          <a:ext cx="0" cy="0"/>
          <a:chOff x="0" y="0"/>
          <a:chExt cx="0" cy="0"/>
        </a:xfrm>
      </p:grpSpPr>
      <p:sp>
        <p:nvSpPr>
          <p:cNvPr id="9" name="Shape 9"/>
          <p:cNvSpPr txBox="1">
            <a:spLocks noGrp="1"/>
          </p:cNvSpPr>
          <p:nvPr>
            <p:ph type="ctrTitle"/>
          </p:nvPr>
        </p:nvSpPr>
        <p:spPr>
          <a:xfrm>
            <a:off x="1815525" y="1991825"/>
            <a:ext cx="5585400" cy="1159800"/>
          </a:xfrm>
          <a:prstGeom prst="rect">
            <a:avLst/>
          </a:prstGeom>
        </p:spPr>
        <p:txBody>
          <a:bodyPr spcFirstLastPara="1" wrap="square" lIns="91425" tIns="91425" rIns="91425" bIns="91425" anchor="ctr" anchorCtr="0"/>
          <a:lstStyle>
            <a:lvl1pPr lvl="0">
              <a:spcBef>
                <a:spcPts val="0"/>
              </a:spcBef>
              <a:spcAft>
                <a:spcPts val="0"/>
              </a:spcAft>
              <a:buSzPts val="6000"/>
              <a:buNone/>
              <a:defRPr sz="6000" b="0"/>
            </a:lvl1pPr>
            <a:lvl2pPr lvl="1">
              <a:spcBef>
                <a:spcPts val="0"/>
              </a:spcBef>
              <a:spcAft>
                <a:spcPts val="0"/>
              </a:spcAft>
              <a:buSzPts val="6000"/>
              <a:buNone/>
              <a:defRPr sz="6000" b="0"/>
            </a:lvl2pPr>
            <a:lvl3pPr lvl="2">
              <a:spcBef>
                <a:spcPts val="0"/>
              </a:spcBef>
              <a:spcAft>
                <a:spcPts val="0"/>
              </a:spcAft>
              <a:buSzPts val="6000"/>
              <a:buNone/>
              <a:defRPr sz="6000" b="0"/>
            </a:lvl3pPr>
            <a:lvl4pPr lvl="3">
              <a:spcBef>
                <a:spcPts val="0"/>
              </a:spcBef>
              <a:spcAft>
                <a:spcPts val="0"/>
              </a:spcAft>
              <a:buSzPts val="6000"/>
              <a:buNone/>
              <a:defRPr sz="6000" b="0"/>
            </a:lvl4pPr>
            <a:lvl5pPr lvl="4">
              <a:spcBef>
                <a:spcPts val="0"/>
              </a:spcBef>
              <a:spcAft>
                <a:spcPts val="0"/>
              </a:spcAft>
              <a:buSzPts val="6000"/>
              <a:buNone/>
              <a:defRPr sz="6000" b="0"/>
            </a:lvl5pPr>
            <a:lvl6pPr lvl="5">
              <a:spcBef>
                <a:spcPts val="0"/>
              </a:spcBef>
              <a:spcAft>
                <a:spcPts val="0"/>
              </a:spcAft>
              <a:buSzPts val="6000"/>
              <a:buNone/>
              <a:defRPr sz="6000" b="0"/>
            </a:lvl6pPr>
            <a:lvl7pPr lvl="6">
              <a:spcBef>
                <a:spcPts val="0"/>
              </a:spcBef>
              <a:spcAft>
                <a:spcPts val="0"/>
              </a:spcAft>
              <a:buSzPts val="6000"/>
              <a:buNone/>
              <a:defRPr sz="6000" b="0"/>
            </a:lvl7pPr>
            <a:lvl8pPr lvl="7">
              <a:spcBef>
                <a:spcPts val="0"/>
              </a:spcBef>
              <a:spcAft>
                <a:spcPts val="0"/>
              </a:spcAft>
              <a:buSzPts val="6000"/>
              <a:buNone/>
              <a:defRPr sz="6000" b="0"/>
            </a:lvl8pPr>
            <a:lvl9pPr lvl="8">
              <a:spcBef>
                <a:spcPts val="0"/>
              </a:spcBef>
              <a:spcAft>
                <a:spcPts val="0"/>
              </a:spcAft>
              <a:buSzPts val="6000"/>
              <a:buNone/>
              <a:defRPr sz="6000" b="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Image">
  <p:cSld name="BLANK_1">
    <p:bg>
      <p:bgPr>
        <a:solidFill>
          <a:srgbClr val="2A95B7"/>
        </a:solidFill>
        <a:effectLst/>
      </p:bgPr>
    </p:bg>
    <p:spTree>
      <p:nvGrpSpPr>
        <p:cNvPr id="1" name="Shape 33"/>
        <p:cNvGrpSpPr/>
        <p:nvPr/>
      </p:nvGrpSpPr>
      <p:grpSpPr>
        <a:xfrm>
          <a:off x="0" y="0"/>
          <a:ext cx="0" cy="0"/>
          <a:chOff x="0" y="0"/>
          <a:chExt cx="0" cy="0"/>
        </a:xfrm>
      </p:grpSpPr>
      <p:pic>
        <p:nvPicPr>
          <p:cNvPr id="34" name="Shape 34" descr="scene_trans.png"/>
          <p:cNvPicPr preferRelativeResize="0"/>
          <p:nvPr/>
        </p:nvPicPr>
        <p:blipFill>
          <a:blip r:embed="rId2">
            <a:alphaModFix/>
          </a:blip>
          <a:stretch>
            <a:fillRect/>
          </a:stretch>
        </p:blipFill>
        <p:spPr>
          <a:xfrm>
            <a:off x="0" y="0"/>
            <a:ext cx="9144000" cy="5143500"/>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_2">
  <p:cSld name="TITLE_2">
    <p:spTree>
      <p:nvGrpSpPr>
        <p:cNvPr id="1" name="Shape 35"/>
        <p:cNvGrpSpPr/>
        <p:nvPr/>
      </p:nvGrpSpPr>
      <p:grpSpPr>
        <a:xfrm>
          <a:off x="0" y="0"/>
          <a:ext cx="0" cy="0"/>
          <a:chOff x="0" y="0"/>
          <a:chExt cx="0" cy="0"/>
        </a:xfrm>
      </p:grpSpPr>
      <p:sp>
        <p:nvSpPr>
          <p:cNvPr id="36" name="Shape 36"/>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37" name="Shape 37"/>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rtl="0">
              <a:lnSpc>
                <a:spcPct val="100000"/>
              </a:lnSpc>
              <a:spcBef>
                <a:spcPts val="60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38" name="Shape 3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cSld name="TITLE_1">
    <p:spTree>
      <p:nvGrpSpPr>
        <p:cNvPr id="1" name="Shape 10"/>
        <p:cNvGrpSpPr/>
        <p:nvPr/>
      </p:nvGrpSpPr>
      <p:grpSpPr>
        <a:xfrm>
          <a:off x="0" y="0"/>
          <a:ext cx="0" cy="0"/>
          <a:chOff x="0" y="0"/>
          <a:chExt cx="0" cy="0"/>
        </a:xfrm>
      </p:grpSpPr>
      <p:sp>
        <p:nvSpPr>
          <p:cNvPr id="11" name="Shape 11"/>
          <p:cNvSpPr txBox="1">
            <a:spLocks noGrp="1"/>
          </p:cNvSpPr>
          <p:nvPr>
            <p:ph type="ctrTitle"/>
          </p:nvPr>
        </p:nvSpPr>
        <p:spPr>
          <a:xfrm>
            <a:off x="1821550" y="1507150"/>
            <a:ext cx="5500800" cy="1159800"/>
          </a:xfrm>
          <a:prstGeom prst="rect">
            <a:avLst/>
          </a:prstGeom>
        </p:spPr>
        <p:txBody>
          <a:bodyPr spcFirstLastPara="1" wrap="square" lIns="91425" tIns="91425" rIns="91425" bIns="91425" anchor="b" anchorCtr="0"/>
          <a:lstStyle>
            <a:lvl1pPr lvl="0" rtl="0">
              <a:spcBef>
                <a:spcPts val="0"/>
              </a:spcBef>
              <a:spcAft>
                <a:spcPts val="0"/>
              </a:spcAft>
              <a:buSzPts val="4800"/>
              <a:buNone/>
              <a:defRPr sz="4800" b="0"/>
            </a:lvl1pPr>
            <a:lvl2pPr lvl="1" rtl="0">
              <a:spcBef>
                <a:spcPts val="0"/>
              </a:spcBef>
              <a:spcAft>
                <a:spcPts val="0"/>
              </a:spcAft>
              <a:buSzPts val="4800"/>
              <a:buNone/>
              <a:defRPr sz="4800" b="0"/>
            </a:lvl2pPr>
            <a:lvl3pPr lvl="2" rtl="0">
              <a:spcBef>
                <a:spcPts val="0"/>
              </a:spcBef>
              <a:spcAft>
                <a:spcPts val="0"/>
              </a:spcAft>
              <a:buSzPts val="4800"/>
              <a:buNone/>
              <a:defRPr sz="4800" b="0"/>
            </a:lvl3pPr>
            <a:lvl4pPr lvl="3" rtl="0">
              <a:spcBef>
                <a:spcPts val="0"/>
              </a:spcBef>
              <a:spcAft>
                <a:spcPts val="0"/>
              </a:spcAft>
              <a:buSzPts val="4800"/>
              <a:buNone/>
              <a:defRPr sz="4800" b="0"/>
            </a:lvl4pPr>
            <a:lvl5pPr lvl="4" rtl="0">
              <a:spcBef>
                <a:spcPts val="0"/>
              </a:spcBef>
              <a:spcAft>
                <a:spcPts val="0"/>
              </a:spcAft>
              <a:buSzPts val="4800"/>
              <a:buNone/>
              <a:defRPr sz="4800" b="0"/>
            </a:lvl5pPr>
            <a:lvl6pPr lvl="5" rtl="0">
              <a:spcBef>
                <a:spcPts val="0"/>
              </a:spcBef>
              <a:spcAft>
                <a:spcPts val="0"/>
              </a:spcAft>
              <a:buSzPts val="4800"/>
              <a:buNone/>
              <a:defRPr sz="4800" b="0"/>
            </a:lvl6pPr>
            <a:lvl7pPr lvl="6" rtl="0">
              <a:spcBef>
                <a:spcPts val="0"/>
              </a:spcBef>
              <a:spcAft>
                <a:spcPts val="0"/>
              </a:spcAft>
              <a:buSzPts val="4800"/>
              <a:buNone/>
              <a:defRPr sz="4800" b="0"/>
            </a:lvl7pPr>
            <a:lvl8pPr lvl="7" rtl="0">
              <a:spcBef>
                <a:spcPts val="0"/>
              </a:spcBef>
              <a:spcAft>
                <a:spcPts val="0"/>
              </a:spcAft>
              <a:buSzPts val="4800"/>
              <a:buNone/>
              <a:defRPr sz="4800" b="0"/>
            </a:lvl8pPr>
            <a:lvl9pPr lvl="8" rtl="0">
              <a:spcBef>
                <a:spcPts val="0"/>
              </a:spcBef>
              <a:spcAft>
                <a:spcPts val="0"/>
              </a:spcAft>
              <a:buSzPts val="4800"/>
              <a:buNone/>
              <a:defRPr sz="4800" b="0"/>
            </a:lvl9pPr>
          </a:lstStyle>
          <a:p>
            <a:endParaRPr/>
          </a:p>
        </p:txBody>
      </p:sp>
      <p:sp>
        <p:nvSpPr>
          <p:cNvPr id="12" name="Shape 12"/>
          <p:cNvSpPr txBox="1">
            <a:spLocks noGrp="1"/>
          </p:cNvSpPr>
          <p:nvPr>
            <p:ph type="subTitle" idx="1"/>
          </p:nvPr>
        </p:nvSpPr>
        <p:spPr>
          <a:xfrm>
            <a:off x="1821550" y="2535254"/>
            <a:ext cx="5500800" cy="784800"/>
          </a:xfrm>
          <a:prstGeom prst="rect">
            <a:avLst/>
          </a:prstGeom>
        </p:spPr>
        <p:txBody>
          <a:bodyPr spcFirstLastPara="1" wrap="square" lIns="91425" tIns="91425" rIns="91425" bIns="91425" anchor="t" anchorCtr="0"/>
          <a:lstStyle>
            <a:lvl1pPr lvl="0" rtl="0">
              <a:spcBef>
                <a:spcPts val="0"/>
              </a:spcBef>
              <a:spcAft>
                <a:spcPts val="0"/>
              </a:spcAft>
              <a:buClr>
                <a:schemeClr val="dk2"/>
              </a:buClr>
              <a:buSzPts val="2400"/>
              <a:buNone/>
              <a:defRPr>
                <a:solidFill>
                  <a:schemeClr val="dk2"/>
                </a:solidFill>
              </a:defRPr>
            </a:lvl1pPr>
            <a:lvl2pPr lvl="1" rtl="0">
              <a:spcBef>
                <a:spcPts val="0"/>
              </a:spcBef>
              <a:spcAft>
                <a:spcPts val="0"/>
              </a:spcAft>
              <a:buClr>
                <a:schemeClr val="dk2"/>
              </a:buClr>
              <a:buSzPts val="3000"/>
              <a:buNone/>
              <a:defRPr sz="3000">
                <a:solidFill>
                  <a:schemeClr val="dk2"/>
                </a:solidFill>
              </a:defRPr>
            </a:lvl2pPr>
            <a:lvl3pPr lvl="2" rtl="0">
              <a:spcBef>
                <a:spcPts val="0"/>
              </a:spcBef>
              <a:spcAft>
                <a:spcPts val="0"/>
              </a:spcAft>
              <a:buClr>
                <a:schemeClr val="dk2"/>
              </a:buClr>
              <a:buSzPts val="3000"/>
              <a:buNone/>
              <a:defRPr sz="3000">
                <a:solidFill>
                  <a:schemeClr val="dk2"/>
                </a:solidFill>
              </a:defRPr>
            </a:lvl3pPr>
            <a:lvl4pPr lvl="3" rtl="0">
              <a:spcBef>
                <a:spcPts val="0"/>
              </a:spcBef>
              <a:spcAft>
                <a:spcPts val="0"/>
              </a:spcAft>
              <a:buClr>
                <a:schemeClr val="dk2"/>
              </a:buClr>
              <a:buSzPts val="3000"/>
              <a:buNone/>
              <a:defRPr sz="3000">
                <a:solidFill>
                  <a:schemeClr val="dk2"/>
                </a:solidFill>
              </a:defRPr>
            </a:lvl4pPr>
            <a:lvl5pPr lvl="4" rtl="0">
              <a:spcBef>
                <a:spcPts val="0"/>
              </a:spcBef>
              <a:spcAft>
                <a:spcPts val="0"/>
              </a:spcAft>
              <a:buClr>
                <a:schemeClr val="dk2"/>
              </a:buClr>
              <a:buSzPts val="3000"/>
              <a:buNone/>
              <a:defRPr sz="3000">
                <a:solidFill>
                  <a:schemeClr val="dk2"/>
                </a:solidFill>
              </a:defRPr>
            </a:lvl5pPr>
            <a:lvl6pPr lvl="5" rtl="0">
              <a:spcBef>
                <a:spcPts val="0"/>
              </a:spcBef>
              <a:spcAft>
                <a:spcPts val="0"/>
              </a:spcAft>
              <a:buClr>
                <a:schemeClr val="dk2"/>
              </a:buClr>
              <a:buSzPts val="3000"/>
              <a:buNone/>
              <a:defRPr sz="3000">
                <a:solidFill>
                  <a:schemeClr val="dk2"/>
                </a:solidFill>
              </a:defRPr>
            </a:lvl6pPr>
            <a:lvl7pPr lvl="6" rtl="0">
              <a:spcBef>
                <a:spcPts val="0"/>
              </a:spcBef>
              <a:spcAft>
                <a:spcPts val="0"/>
              </a:spcAft>
              <a:buClr>
                <a:schemeClr val="dk2"/>
              </a:buClr>
              <a:buSzPts val="3000"/>
              <a:buNone/>
              <a:defRPr sz="3000">
                <a:solidFill>
                  <a:schemeClr val="dk2"/>
                </a:solidFill>
              </a:defRPr>
            </a:lvl7pPr>
            <a:lvl8pPr lvl="7" rtl="0">
              <a:spcBef>
                <a:spcPts val="0"/>
              </a:spcBef>
              <a:spcAft>
                <a:spcPts val="0"/>
              </a:spcAft>
              <a:buClr>
                <a:schemeClr val="dk2"/>
              </a:buClr>
              <a:buSzPts val="3000"/>
              <a:buNone/>
              <a:defRPr sz="3000">
                <a:solidFill>
                  <a:schemeClr val="dk2"/>
                </a:solidFill>
              </a:defRPr>
            </a:lvl8pPr>
            <a:lvl9pPr lvl="8" rtl="0">
              <a:spcBef>
                <a:spcPts val="0"/>
              </a:spcBef>
              <a:spcAft>
                <a:spcPts val="0"/>
              </a:spcAft>
              <a:buClr>
                <a:schemeClr val="dk2"/>
              </a:buClr>
              <a:buSzPts val="3000"/>
              <a:buNone/>
              <a:defRPr sz="3000">
                <a:solidFill>
                  <a:schemeClr val="dk2"/>
                </a:solidFil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Quote">
  <p:cSld name="TITLE_1_1">
    <p:spTree>
      <p:nvGrpSpPr>
        <p:cNvPr id="1" name="Shape 13"/>
        <p:cNvGrpSpPr/>
        <p:nvPr/>
      </p:nvGrpSpPr>
      <p:grpSpPr>
        <a:xfrm>
          <a:off x="0" y="0"/>
          <a:ext cx="0" cy="0"/>
          <a:chOff x="0" y="0"/>
          <a:chExt cx="0" cy="0"/>
        </a:xfrm>
      </p:grpSpPr>
      <p:sp>
        <p:nvSpPr>
          <p:cNvPr id="14" name="Shape 14"/>
          <p:cNvSpPr txBox="1">
            <a:spLocks noGrp="1"/>
          </p:cNvSpPr>
          <p:nvPr>
            <p:ph type="body" idx="1"/>
          </p:nvPr>
        </p:nvSpPr>
        <p:spPr>
          <a:xfrm>
            <a:off x="1441675" y="1628400"/>
            <a:ext cx="6260700" cy="819900"/>
          </a:xfrm>
          <a:prstGeom prst="rect">
            <a:avLst/>
          </a:prstGeom>
        </p:spPr>
        <p:txBody>
          <a:bodyPr spcFirstLastPara="1" wrap="square" lIns="91425" tIns="91425" rIns="91425" bIns="91425" anchor="t" anchorCtr="0"/>
          <a:lstStyle>
            <a:lvl1pPr marL="457200" lvl="0" indent="-393700" algn="ctr" rtl="0">
              <a:spcBef>
                <a:spcPts val="600"/>
              </a:spcBef>
              <a:spcAft>
                <a:spcPts val="0"/>
              </a:spcAft>
              <a:buSzPts val="2600"/>
              <a:buChar char="+"/>
              <a:defRPr sz="2600"/>
            </a:lvl1pPr>
            <a:lvl2pPr marL="914400" lvl="1" indent="-393700" algn="ctr" rtl="0">
              <a:spcBef>
                <a:spcPts val="0"/>
              </a:spcBef>
              <a:spcAft>
                <a:spcPts val="0"/>
              </a:spcAft>
              <a:buSzPts val="2600"/>
              <a:buChar char="+"/>
              <a:defRPr sz="2600"/>
            </a:lvl2pPr>
            <a:lvl3pPr marL="1371600" lvl="2" indent="-393700" algn="ctr" rtl="0">
              <a:spcBef>
                <a:spcPts val="0"/>
              </a:spcBef>
              <a:spcAft>
                <a:spcPts val="0"/>
              </a:spcAft>
              <a:buSzPts val="2600"/>
              <a:buChar char="+"/>
              <a:defRPr sz="2600"/>
            </a:lvl3pPr>
            <a:lvl4pPr marL="1828800" lvl="3" indent="-393700" algn="ctr" rtl="0">
              <a:spcBef>
                <a:spcPts val="0"/>
              </a:spcBef>
              <a:spcAft>
                <a:spcPts val="0"/>
              </a:spcAft>
              <a:buSzPts val="2600"/>
              <a:buChar char="+"/>
              <a:defRPr sz="2600"/>
            </a:lvl4pPr>
            <a:lvl5pPr marL="2286000" lvl="4" indent="-393700" algn="ctr" rtl="0">
              <a:spcBef>
                <a:spcPts val="0"/>
              </a:spcBef>
              <a:spcAft>
                <a:spcPts val="0"/>
              </a:spcAft>
              <a:buSzPts val="2600"/>
              <a:buChar char="+"/>
              <a:defRPr sz="2600"/>
            </a:lvl5pPr>
            <a:lvl6pPr marL="2743200" lvl="5" indent="-393700" algn="ctr" rtl="0">
              <a:spcBef>
                <a:spcPts val="0"/>
              </a:spcBef>
              <a:spcAft>
                <a:spcPts val="0"/>
              </a:spcAft>
              <a:buSzPts val="2600"/>
              <a:buChar char="+"/>
              <a:defRPr sz="2600"/>
            </a:lvl6pPr>
            <a:lvl7pPr marL="3200400" lvl="6" indent="-393700" algn="ctr" rtl="0">
              <a:spcBef>
                <a:spcPts val="0"/>
              </a:spcBef>
              <a:spcAft>
                <a:spcPts val="0"/>
              </a:spcAft>
              <a:buSzPts val="2600"/>
              <a:buChar char="+"/>
              <a:defRPr sz="2600"/>
            </a:lvl7pPr>
            <a:lvl8pPr marL="3657600" lvl="7" indent="-393700" algn="ctr" rtl="0">
              <a:spcBef>
                <a:spcPts val="0"/>
              </a:spcBef>
              <a:spcAft>
                <a:spcPts val="0"/>
              </a:spcAft>
              <a:buSzPts val="2600"/>
              <a:buChar char="+"/>
              <a:defRPr sz="2600"/>
            </a:lvl8pPr>
            <a:lvl9pPr marL="4114800" lvl="8" indent="-393700" algn="ctr">
              <a:spcBef>
                <a:spcPts val="0"/>
              </a:spcBef>
              <a:spcAft>
                <a:spcPts val="0"/>
              </a:spcAft>
              <a:buSzPts val="2600"/>
              <a:buChar char="+"/>
              <a:defRPr sz="2600"/>
            </a:lvl9pPr>
          </a:lstStyle>
          <a:p>
            <a:endParaRPr/>
          </a:p>
        </p:txBody>
      </p:sp>
      <p:sp>
        <p:nvSpPr>
          <p:cNvPr id="15" name="Shape 15"/>
          <p:cNvSpPr txBox="1"/>
          <p:nvPr/>
        </p:nvSpPr>
        <p:spPr>
          <a:xfrm>
            <a:off x="3593400" y="933769"/>
            <a:ext cx="1957200" cy="653700"/>
          </a:xfrm>
          <a:prstGeom prst="rect">
            <a:avLst/>
          </a:prstGeom>
          <a:noFill/>
          <a:ln>
            <a:noFill/>
          </a:ln>
        </p:spPr>
        <p:txBody>
          <a:bodyPr spcFirstLastPara="1" wrap="square" lIns="91425" tIns="91425" rIns="91425" bIns="91425" anchor="t" anchorCtr="0">
            <a:noAutofit/>
          </a:bodyPr>
          <a:lstStyle/>
          <a:p>
            <a:pPr marL="0" lvl="0" indent="0" algn="ctr">
              <a:spcBef>
                <a:spcPts val="0"/>
              </a:spcBef>
              <a:spcAft>
                <a:spcPts val="0"/>
              </a:spcAft>
              <a:buNone/>
            </a:pPr>
            <a:r>
              <a:rPr lang="en" sz="9600">
                <a:solidFill>
                  <a:srgbClr val="2A95B7"/>
                </a:solidFill>
                <a:latin typeface="Patrick Hand SC"/>
                <a:ea typeface="Patrick Hand SC"/>
                <a:cs typeface="Patrick Hand SC"/>
                <a:sym typeface="Patrick Hand SC"/>
              </a:rPr>
              <a:t>“</a:t>
            </a:r>
            <a:endParaRPr sz="9600">
              <a:solidFill>
                <a:srgbClr val="2A95B7"/>
              </a:solidFill>
              <a:latin typeface="Patrick Hand SC"/>
              <a:ea typeface="Patrick Hand SC"/>
              <a:cs typeface="Patrick Hand SC"/>
              <a:sym typeface="Patrick Hand SC"/>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1049500" y="796175"/>
            <a:ext cx="7020900" cy="7503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18" name="Shape 18"/>
          <p:cNvSpPr txBox="1">
            <a:spLocks noGrp="1"/>
          </p:cNvSpPr>
          <p:nvPr>
            <p:ph type="body" idx="1"/>
          </p:nvPr>
        </p:nvSpPr>
        <p:spPr>
          <a:xfrm>
            <a:off x="1049500" y="1437426"/>
            <a:ext cx="7020900" cy="2706900"/>
          </a:xfrm>
          <a:prstGeom prst="rect">
            <a:avLst/>
          </a:prstGeom>
        </p:spPr>
        <p:txBody>
          <a:bodyPr spcFirstLastPara="1" wrap="square" lIns="91425" tIns="91425" rIns="91425" bIns="91425" anchor="t" anchorCtr="0"/>
          <a:lstStyle>
            <a:lvl1pPr marL="457200" lvl="0" indent="-381000">
              <a:spcBef>
                <a:spcPts val="600"/>
              </a:spcBef>
              <a:spcAft>
                <a:spcPts val="0"/>
              </a:spcAft>
              <a:buSzPts val="2400"/>
              <a:buChar char="+"/>
              <a:defRPr/>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81000">
              <a:spcBef>
                <a:spcPts val="0"/>
              </a:spcBef>
              <a:spcAft>
                <a:spcPts val="0"/>
              </a:spcAft>
              <a:buSzPts val="2400"/>
              <a:buChar char="+"/>
              <a:defRPr/>
            </a:lvl4pPr>
            <a:lvl5pPr marL="2286000" lvl="4" indent="-381000">
              <a:spcBef>
                <a:spcPts val="0"/>
              </a:spcBef>
              <a:spcAft>
                <a:spcPts val="0"/>
              </a:spcAft>
              <a:buSzPts val="2400"/>
              <a:buChar char="+"/>
              <a:defRPr/>
            </a:lvl5pPr>
            <a:lvl6pPr marL="2743200" lvl="5" indent="-381000">
              <a:spcBef>
                <a:spcPts val="0"/>
              </a:spcBef>
              <a:spcAft>
                <a:spcPts val="0"/>
              </a:spcAft>
              <a:buSzPts val="2400"/>
              <a:buChar char="+"/>
              <a:defRPr/>
            </a:lvl6pPr>
            <a:lvl7pPr marL="3200400" lvl="6" indent="-381000">
              <a:spcBef>
                <a:spcPts val="0"/>
              </a:spcBef>
              <a:spcAft>
                <a:spcPts val="0"/>
              </a:spcAft>
              <a:buSzPts val="2400"/>
              <a:buChar char="+"/>
              <a:defRPr/>
            </a:lvl7pPr>
            <a:lvl8pPr marL="3657600" lvl="7" indent="-381000">
              <a:spcBef>
                <a:spcPts val="0"/>
              </a:spcBef>
              <a:spcAft>
                <a:spcPts val="0"/>
              </a:spcAft>
              <a:buSzPts val="2400"/>
              <a:buChar char="+"/>
              <a:defRPr/>
            </a:lvl8pPr>
            <a:lvl9pPr marL="4114800" lvl="8" indent="-381000">
              <a:spcBef>
                <a:spcPts val="0"/>
              </a:spcBef>
              <a:spcAft>
                <a:spcPts val="0"/>
              </a:spcAft>
              <a:buSzPts val="2400"/>
              <a:buChar cha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19"/>
        <p:cNvGrpSpPr/>
        <p:nvPr/>
      </p:nvGrpSpPr>
      <p:grpSpPr>
        <a:xfrm>
          <a:off x="0" y="0"/>
          <a:ext cx="0" cy="0"/>
          <a:chOff x="0" y="0"/>
          <a:chExt cx="0" cy="0"/>
        </a:xfrm>
      </p:grpSpPr>
      <p:sp>
        <p:nvSpPr>
          <p:cNvPr id="20" name="Shape 20"/>
          <p:cNvSpPr txBox="1">
            <a:spLocks noGrp="1"/>
          </p:cNvSpPr>
          <p:nvPr>
            <p:ph type="title"/>
          </p:nvPr>
        </p:nvSpPr>
        <p:spPr>
          <a:xfrm>
            <a:off x="1049500" y="796175"/>
            <a:ext cx="7020900" cy="7503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1" name="Shape 21"/>
          <p:cNvSpPr txBox="1">
            <a:spLocks noGrp="1"/>
          </p:cNvSpPr>
          <p:nvPr>
            <p:ph type="body" idx="1"/>
          </p:nvPr>
        </p:nvSpPr>
        <p:spPr>
          <a:xfrm>
            <a:off x="1049500" y="1459650"/>
            <a:ext cx="3417900" cy="2750400"/>
          </a:xfrm>
          <a:prstGeom prst="rect">
            <a:avLst/>
          </a:prstGeom>
        </p:spPr>
        <p:txBody>
          <a:bodyPr spcFirstLastPara="1" wrap="square" lIns="91425" tIns="91425" rIns="91425" bIns="91425" anchor="t" anchorCtr="0"/>
          <a:lstStyle>
            <a:lvl1pPr marL="457200" lvl="0" indent="-355600">
              <a:spcBef>
                <a:spcPts val="600"/>
              </a:spcBef>
              <a:spcAft>
                <a:spcPts val="0"/>
              </a:spcAft>
              <a:buSzPts val="2000"/>
              <a:buChar char="+"/>
              <a:defRPr sz="2000"/>
            </a:lvl1pPr>
            <a:lvl2pPr marL="914400" lvl="1" indent="-355600">
              <a:spcBef>
                <a:spcPts val="0"/>
              </a:spcBef>
              <a:spcAft>
                <a:spcPts val="0"/>
              </a:spcAft>
              <a:buSzPts val="2000"/>
              <a:buChar char="+"/>
              <a:defRPr sz="2000"/>
            </a:lvl2pPr>
            <a:lvl3pPr marL="1371600" lvl="2" indent="-355600">
              <a:spcBef>
                <a:spcPts val="0"/>
              </a:spcBef>
              <a:spcAft>
                <a:spcPts val="0"/>
              </a:spcAft>
              <a:buSzPts val="2000"/>
              <a:buChar char="+"/>
              <a:defRPr sz="2000"/>
            </a:lvl3pPr>
            <a:lvl4pPr marL="1828800" lvl="3" indent="-355600">
              <a:spcBef>
                <a:spcPts val="0"/>
              </a:spcBef>
              <a:spcAft>
                <a:spcPts val="0"/>
              </a:spcAft>
              <a:buSzPts val="2000"/>
              <a:buChar char="+"/>
              <a:defRPr sz="2000"/>
            </a:lvl4pPr>
            <a:lvl5pPr marL="2286000" lvl="4" indent="-355600">
              <a:spcBef>
                <a:spcPts val="0"/>
              </a:spcBef>
              <a:spcAft>
                <a:spcPts val="0"/>
              </a:spcAft>
              <a:buSzPts val="2000"/>
              <a:buChar char="+"/>
              <a:defRPr sz="2000"/>
            </a:lvl5pPr>
            <a:lvl6pPr marL="2743200" lvl="5" indent="-355600">
              <a:spcBef>
                <a:spcPts val="0"/>
              </a:spcBef>
              <a:spcAft>
                <a:spcPts val="0"/>
              </a:spcAft>
              <a:buSzPts val="2000"/>
              <a:buChar char="+"/>
              <a:defRPr sz="2000"/>
            </a:lvl6pPr>
            <a:lvl7pPr marL="3200400" lvl="6" indent="-355600">
              <a:spcBef>
                <a:spcPts val="0"/>
              </a:spcBef>
              <a:spcAft>
                <a:spcPts val="0"/>
              </a:spcAft>
              <a:buSzPts val="2000"/>
              <a:buChar char="+"/>
              <a:defRPr sz="2000"/>
            </a:lvl7pPr>
            <a:lvl8pPr marL="3657600" lvl="7" indent="-355600">
              <a:spcBef>
                <a:spcPts val="0"/>
              </a:spcBef>
              <a:spcAft>
                <a:spcPts val="0"/>
              </a:spcAft>
              <a:buSzPts val="2000"/>
              <a:buChar char="+"/>
              <a:defRPr sz="2000"/>
            </a:lvl8pPr>
            <a:lvl9pPr marL="4114800" lvl="8" indent="-355600">
              <a:spcBef>
                <a:spcPts val="0"/>
              </a:spcBef>
              <a:spcAft>
                <a:spcPts val="0"/>
              </a:spcAft>
              <a:buSzPts val="2000"/>
              <a:buChar char="+"/>
              <a:defRPr sz="2000"/>
            </a:lvl9pPr>
          </a:lstStyle>
          <a:p>
            <a:endParaRPr/>
          </a:p>
        </p:txBody>
      </p:sp>
      <p:sp>
        <p:nvSpPr>
          <p:cNvPr id="22" name="Shape 22"/>
          <p:cNvSpPr txBox="1">
            <a:spLocks noGrp="1"/>
          </p:cNvSpPr>
          <p:nvPr>
            <p:ph type="body" idx="2"/>
          </p:nvPr>
        </p:nvSpPr>
        <p:spPr>
          <a:xfrm>
            <a:off x="4676725" y="1459650"/>
            <a:ext cx="3393600" cy="2750400"/>
          </a:xfrm>
          <a:prstGeom prst="rect">
            <a:avLst/>
          </a:prstGeom>
        </p:spPr>
        <p:txBody>
          <a:bodyPr spcFirstLastPara="1" wrap="square" lIns="91425" tIns="91425" rIns="91425" bIns="91425" anchor="t" anchorCtr="0"/>
          <a:lstStyle>
            <a:lvl1pPr marL="457200" lvl="0" indent="-355600">
              <a:spcBef>
                <a:spcPts val="600"/>
              </a:spcBef>
              <a:spcAft>
                <a:spcPts val="0"/>
              </a:spcAft>
              <a:buSzPts val="2000"/>
              <a:buChar char="+"/>
              <a:defRPr sz="2000"/>
            </a:lvl1pPr>
            <a:lvl2pPr marL="914400" lvl="1" indent="-355600">
              <a:spcBef>
                <a:spcPts val="0"/>
              </a:spcBef>
              <a:spcAft>
                <a:spcPts val="0"/>
              </a:spcAft>
              <a:buSzPts val="2000"/>
              <a:buChar char="+"/>
              <a:defRPr sz="2000"/>
            </a:lvl2pPr>
            <a:lvl3pPr marL="1371600" lvl="2" indent="-355600">
              <a:spcBef>
                <a:spcPts val="0"/>
              </a:spcBef>
              <a:spcAft>
                <a:spcPts val="0"/>
              </a:spcAft>
              <a:buSzPts val="2000"/>
              <a:buChar char="+"/>
              <a:defRPr sz="2000"/>
            </a:lvl3pPr>
            <a:lvl4pPr marL="1828800" lvl="3" indent="-355600">
              <a:spcBef>
                <a:spcPts val="0"/>
              </a:spcBef>
              <a:spcAft>
                <a:spcPts val="0"/>
              </a:spcAft>
              <a:buSzPts val="2000"/>
              <a:buChar char="+"/>
              <a:defRPr sz="2000"/>
            </a:lvl4pPr>
            <a:lvl5pPr marL="2286000" lvl="4" indent="-355600">
              <a:spcBef>
                <a:spcPts val="0"/>
              </a:spcBef>
              <a:spcAft>
                <a:spcPts val="0"/>
              </a:spcAft>
              <a:buSzPts val="2000"/>
              <a:buChar char="+"/>
              <a:defRPr sz="2000"/>
            </a:lvl5pPr>
            <a:lvl6pPr marL="2743200" lvl="5" indent="-355600">
              <a:spcBef>
                <a:spcPts val="0"/>
              </a:spcBef>
              <a:spcAft>
                <a:spcPts val="0"/>
              </a:spcAft>
              <a:buSzPts val="2000"/>
              <a:buChar char="+"/>
              <a:defRPr sz="2000"/>
            </a:lvl6pPr>
            <a:lvl7pPr marL="3200400" lvl="6" indent="-355600">
              <a:spcBef>
                <a:spcPts val="0"/>
              </a:spcBef>
              <a:spcAft>
                <a:spcPts val="0"/>
              </a:spcAft>
              <a:buSzPts val="2000"/>
              <a:buChar char="+"/>
              <a:defRPr sz="2000"/>
            </a:lvl7pPr>
            <a:lvl8pPr marL="3657600" lvl="7" indent="-355600">
              <a:spcBef>
                <a:spcPts val="0"/>
              </a:spcBef>
              <a:spcAft>
                <a:spcPts val="0"/>
              </a:spcAft>
              <a:buSzPts val="2000"/>
              <a:buChar char="+"/>
              <a:defRPr sz="2000"/>
            </a:lvl8pPr>
            <a:lvl9pPr marL="4114800" lvl="8" indent="-355600">
              <a:spcBef>
                <a:spcPts val="0"/>
              </a:spcBef>
              <a:spcAft>
                <a:spcPts val="0"/>
              </a:spcAft>
              <a:buSzPts val="2000"/>
              <a:buChar char="+"/>
              <a:defRPr sz="2000"/>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 3 columns">
  <p:cSld name="TITLE_AND_TWO_COLUMNS_1">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1049500" y="796175"/>
            <a:ext cx="7020900" cy="750300"/>
          </a:xfrm>
          <a:prstGeom prst="rect">
            <a:avLst/>
          </a:prstGeom>
        </p:spPr>
        <p:txBody>
          <a:bodyPr spcFirstLastPara="1" wrap="square" lIns="91425" tIns="91425" rIns="91425" bIns="91425" anchor="t" anchorCtr="0"/>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25" name="Shape 25"/>
          <p:cNvSpPr txBox="1">
            <a:spLocks noGrp="1"/>
          </p:cNvSpPr>
          <p:nvPr>
            <p:ph type="body" idx="1"/>
          </p:nvPr>
        </p:nvSpPr>
        <p:spPr>
          <a:xfrm>
            <a:off x="1081850" y="1435525"/>
            <a:ext cx="2229300" cy="2847000"/>
          </a:xfrm>
          <a:prstGeom prst="rect">
            <a:avLst/>
          </a:prstGeom>
        </p:spPr>
        <p:txBody>
          <a:bodyPr spcFirstLastPara="1" wrap="square" lIns="91425" tIns="91425" rIns="91425" bIns="91425" anchor="t" anchorCtr="0"/>
          <a:lstStyle>
            <a:lvl1pPr marL="457200" lvl="0" indent="-330200" rtl="0">
              <a:spcBef>
                <a:spcPts val="600"/>
              </a:spcBef>
              <a:spcAft>
                <a:spcPts val="0"/>
              </a:spcAft>
              <a:buSzPts val="1600"/>
              <a:buChar char="+"/>
              <a:defRPr sz="1600"/>
            </a:lvl1pPr>
            <a:lvl2pPr marL="914400" lvl="1" indent="-330200" rtl="0">
              <a:spcBef>
                <a:spcPts val="0"/>
              </a:spcBef>
              <a:spcAft>
                <a:spcPts val="0"/>
              </a:spcAft>
              <a:buSzPts val="1600"/>
              <a:buChar char="+"/>
              <a:defRPr sz="1600"/>
            </a:lvl2pPr>
            <a:lvl3pPr marL="1371600" lvl="2" indent="-330200" rtl="0">
              <a:spcBef>
                <a:spcPts val="0"/>
              </a:spcBef>
              <a:spcAft>
                <a:spcPts val="0"/>
              </a:spcAft>
              <a:buSzPts val="1600"/>
              <a:buChar char="+"/>
              <a:defRPr sz="1600"/>
            </a:lvl3pPr>
            <a:lvl4pPr marL="1828800" lvl="3" indent="-330200" rtl="0">
              <a:spcBef>
                <a:spcPts val="0"/>
              </a:spcBef>
              <a:spcAft>
                <a:spcPts val="0"/>
              </a:spcAft>
              <a:buSzPts val="1600"/>
              <a:buChar char="+"/>
              <a:defRPr sz="1600"/>
            </a:lvl4pPr>
            <a:lvl5pPr marL="2286000" lvl="4" indent="-330200" rtl="0">
              <a:spcBef>
                <a:spcPts val="0"/>
              </a:spcBef>
              <a:spcAft>
                <a:spcPts val="0"/>
              </a:spcAft>
              <a:buSzPts val="1600"/>
              <a:buChar char="+"/>
              <a:defRPr sz="1600"/>
            </a:lvl5pPr>
            <a:lvl6pPr marL="2743200" lvl="5" indent="-330200" rtl="0">
              <a:spcBef>
                <a:spcPts val="0"/>
              </a:spcBef>
              <a:spcAft>
                <a:spcPts val="0"/>
              </a:spcAft>
              <a:buSzPts val="1600"/>
              <a:buChar char="+"/>
              <a:defRPr sz="1600"/>
            </a:lvl6pPr>
            <a:lvl7pPr marL="3200400" lvl="6" indent="-330200" rtl="0">
              <a:spcBef>
                <a:spcPts val="0"/>
              </a:spcBef>
              <a:spcAft>
                <a:spcPts val="0"/>
              </a:spcAft>
              <a:buSzPts val="1600"/>
              <a:buChar char="+"/>
              <a:defRPr sz="1600"/>
            </a:lvl7pPr>
            <a:lvl8pPr marL="3657600" lvl="7" indent="-330200" rtl="0">
              <a:spcBef>
                <a:spcPts val="0"/>
              </a:spcBef>
              <a:spcAft>
                <a:spcPts val="0"/>
              </a:spcAft>
              <a:buSzPts val="1600"/>
              <a:buChar char="+"/>
              <a:defRPr sz="1600"/>
            </a:lvl8pPr>
            <a:lvl9pPr marL="4114800" lvl="8" indent="-330200" rtl="0">
              <a:spcBef>
                <a:spcPts val="0"/>
              </a:spcBef>
              <a:spcAft>
                <a:spcPts val="0"/>
              </a:spcAft>
              <a:buSzPts val="1600"/>
              <a:buChar char="+"/>
              <a:defRPr sz="1600"/>
            </a:lvl9pPr>
          </a:lstStyle>
          <a:p>
            <a:endParaRPr/>
          </a:p>
        </p:txBody>
      </p:sp>
      <p:sp>
        <p:nvSpPr>
          <p:cNvPr id="26" name="Shape 26"/>
          <p:cNvSpPr txBox="1">
            <a:spLocks noGrp="1"/>
          </p:cNvSpPr>
          <p:nvPr>
            <p:ph type="body" idx="2"/>
          </p:nvPr>
        </p:nvSpPr>
        <p:spPr>
          <a:xfrm>
            <a:off x="3425300" y="1435525"/>
            <a:ext cx="2229300" cy="2847000"/>
          </a:xfrm>
          <a:prstGeom prst="rect">
            <a:avLst/>
          </a:prstGeom>
        </p:spPr>
        <p:txBody>
          <a:bodyPr spcFirstLastPara="1" wrap="square" lIns="91425" tIns="91425" rIns="91425" bIns="91425" anchor="t" anchorCtr="0"/>
          <a:lstStyle>
            <a:lvl1pPr marL="457200" lvl="0" indent="-330200" rtl="0">
              <a:spcBef>
                <a:spcPts val="600"/>
              </a:spcBef>
              <a:spcAft>
                <a:spcPts val="0"/>
              </a:spcAft>
              <a:buSzPts val="1600"/>
              <a:buChar char="+"/>
              <a:defRPr sz="1600"/>
            </a:lvl1pPr>
            <a:lvl2pPr marL="914400" lvl="1" indent="-330200" rtl="0">
              <a:spcBef>
                <a:spcPts val="0"/>
              </a:spcBef>
              <a:spcAft>
                <a:spcPts val="0"/>
              </a:spcAft>
              <a:buSzPts val="1600"/>
              <a:buChar char="+"/>
              <a:defRPr sz="1600"/>
            </a:lvl2pPr>
            <a:lvl3pPr marL="1371600" lvl="2" indent="-330200" rtl="0">
              <a:spcBef>
                <a:spcPts val="0"/>
              </a:spcBef>
              <a:spcAft>
                <a:spcPts val="0"/>
              </a:spcAft>
              <a:buSzPts val="1600"/>
              <a:buChar char="+"/>
              <a:defRPr sz="1600"/>
            </a:lvl3pPr>
            <a:lvl4pPr marL="1828800" lvl="3" indent="-330200" rtl="0">
              <a:spcBef>
                <a:spcPts val="0"/>
              </a:spcBef>
              <a:spcAft>
                <a:spcPts val="0"/>
              </a:spcAft>
              <a:buSzPts val="1600"/>
              <a:buChar char="+"/>
              <a:defRPr sz="1600"/>
            </a:lvl4pPr>
            <a:lvl5pPr marL="2286000" lvl="4" indent="-330200" rtl="0">
              <a:spcBef>
                <a:spcPts val="0"/>
              </a:spcBef>
              <a:spcAft>
                <a:spcPts val="0"/>
              </a:spcAft>
              <a:buSzPts val="1600"/>
              <a:buChar char="+"/>
              <a:defRPr sz="1600"/>
            </a:lvl5pPr>
            <a:lvl6pPr marL="2743200" lvl="5" indent="-330200" rtl="0">
              <a:spcBef>
                <a:spcPts val="0"/>
              </a:spcBef>
              <a:spcAft>
                <a:spcPts val="0"/>
              </a:spcAft>
              <a:buSzPts val="1600"/>
              <a:buChar char="+"/>
              <a:defRPr sz="1600"/>
            </a:lvl6pPr>
            <a:lvl7pPr marL="3200400" lvl="6" indent="-330200" rtl="0">
              <a:spcBef>
                <a:spcPts val="0"/>
              </a:spcBef>
              <a:spcAft>
                <a:spcPts val="0"/>
              </a:spcAft>
              <a:buSzPts val="1600"/>
              <a:buChar char="+"/>
              <a:defRPr sz="1600"/>
            </a:lvl7pPr>
            <a:lvl8pPr marL="3657600" lvl="7" indent="-330200" rtl="0">
              <a:spcBef>
                <a:spcPts val="0"/>
              </a:spcBef>
              <a:spcAft>
                <a:spcPts val="0"/>
              </a:spcAft>
              <a:buSzPts val="1600"/>
              <a:buChar char="+"/>
              <a:defRPr sz="1600"/>
            </a:lvl8pPr>
            <a:lvl9pPr marL="4114800" lvl="8" indent="-330200" rtl="0">
              <a:spcBef>
                <a:spcPts val="0"/>
              </a:spcBef>
              <a:spcAft>
                <a:spcPts val="0"/>
              </a:spcAft>
              <a:buSzPts val="1600"/>
              <a:buChar char="+"/>
              <a:defRPr sz="1600"/>
            </a:lvl9pPr>
          </a:lstStyle>
          <a:p>
            <a:endParaRPr/>
          </a:p>
        </p:txBody>
      </p:sp>
      <p:sp>
        <p:nvSpPr>
          <p:cNvPr id="27" name="Shape 27"/>
          <p:cNvSpPr txBox="1">
            <a:spLocks noGrp="1"/>
          </p:cNvSpPr>
          <p:nvPr>
            <p:ph type="body" idx="3"/>
          </p:nvPr>
        </p:nvSpPr>
        <p:spPr>
          <a:xfrm>
            <a:off x="5768751" y="1435525"/>
            <a:ext cx="2229300" cy="2847000"/>
          </a:xfrm>
          <a:prstGeom prst="rect">
            <a:avLst/>
          </a:prstGeom>
        </p:spPr>
        <p:txBody>
          <a:bodyPr spcFirstLastPara="1" wrap="square" lIns="91425" tIns="91425" rIns="91425" bIns="91425" anchor="t" anchorCtr="0"/>
          <a:lstStyle>
            <a:lvl1pPr marL="457200" lvl="0" indent="-330200" rtl="0">
              <a:spcBef>
                <a:spcPts val="600"/>
              </a:spcBef>
              <a:spcAft>
                <a:spcPts val="0"/>
              </a:spcAft>
              <a:buSzPts val="1600"/>
              <a:buChar char="+"/>
              <a:defRPr sz="1600"/>
            </a:lvl1pPr>
            <a:lvl2pPr marL="914400" lvl="1" indent="-330200" rtl="0">
              <a:spcBef>
                <a:spcPts val="0"/>
              </a:spcBef>
              <a:spcAft>
                <a:spcPts val="0"/>
              </a:spcAft>
              <a:buSzPts val="1600"/>
              <a:buChar char="+"/>
              <a:defRPr sz="1600"/>
            </a:lvl2pPr>
            <a:lvl3pPr marL="1371600" lvl="2" indent="-330200" rtl="0">
              <a:spcBef>
                <a:spcPts val="0"/>
              </a:spcBef>
              <a:spcAft>
                <a:spcPts val="0"/>
              </a:spcAft>
              <a:buSzPts val="1600"/>
              <a:buChar char="+"/>
              <a:defRPr sz="1600"/>
            </a:lvl3pPr>
            <a:lvl4pPr marL="1828800" lvl="3" indent="-330200" rtl="0">
              <a:spcBef>
                <a:spcPts val="0"/>
              </a:spcBef>
              <a:spcAft>
                <a:spcPts val="0"/>
              </a:spcAft>
              <a:buSzPts val="1600"/>
              <a:buChar char="+"/>
              <a:defRPr sz="1600"/>
            </a:lvl4pPr>
            <a:lvl5pPr marL="2286000" lvl="4" indent="-330200" rtl="0">
              <a:spcBef>
                <a:spcPts val="0"/>
              </a:spcBef>
              <a:spcAft>
                <a:spcPts val="0"/>
              </a:spcAft>
              <a:buSzPts val="1600"/>
              <a:buChar char="+"/>
              <a:defRPr sz="1600"/>
            </a:lvl5pPr>
            <a:lvl6pPr marL="2743200" lvl="5" indent="-330200" rtl="0">
              <a:spcBef>
                <a:spcPts val="0"/>
              </a:spcBef>
              <a:spcAft>
                <a:spcPts val="0"/>
              </a:spcAft>
              <a:buSzPts val="1600"/>
              <a:buChar char="+"/>
              <a:defRPr sz="1600"/>
            </a:lvl6pPr>
            <a:lvl7pPr marL="3200400" lvl="6" indent="-330200" rtl="0">
              <a:spcBef>
                <a:spcPts val="0"/>
              </a:spcBef>
              <a:spcAft>
                <a:spcPts val="0"/>
              </a:spcAft>
              <a:buSzPts val="1600"/>
              <a:buChar char="+"/>
              <a:defRPr sz="1600"/>
            </a:lvl7pPr>
            <a:lvl8pPr marL="3657600" lvl="7" indent="-330200" rtl="0">
              <a:spcBef>
                <a:spcPts val="0"/>
              </a:spcBef>
              <a:spcAft>
                <a:spcPts val="0"/>
              </a:spcAft>
              <a:buSzPts val="1600"/>
              <a:buChar char="+"/>
              <a:defRPr sz="1600"/>
            </a:lvl8pPr>
            <a:lvl9pPr marL="4114800" lvl="8" indent="-330200" rtl="0">
              <a:spcBef>
                <a:spcPts val="0"/>
              </a:spcBef>
              <a:spcAft>
                <a:spcPts val="0"/>
              </a:spcAft>
              <a:buSzPts val="1600"/>
              <a:buChar char="+"/>
              <a:defRPr sz="1600"/>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1049500" y="796175"/>
            <a:ext cx="7020900" cy="7503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30"/>
        <p:cNvGrpSpPr/>
        <p:nvPr/>
      </p:nvGrpSpPr>
      <p:grpSpPr>
        <a:xfrm>
          <a:off x="0" y="0"/>
          <a:ext cx="0" cy="0"/>
          <a:chOff x="0" y="0"/>
          <a:chExt cx="0" cy="0"/>
        </a:xfrm>
      </p:grpSpPr>
      <p:sp>
        <p:nvSpPr>
          <p:cNvPr id="31" name="Shape 31"/>
          <p:cNvSpPr txBox="1">
            <a:spLocks noGrp="1"/>
          </p:cNvSpPr>
          <p:nvPr>
            <p:ph type="body" idx="1"/>
          </p:nvPr>
        </p:nvSpPr>
        <p:spPr>
          <a:xfrm>
            <a:off x="1604425" y="3720500"/>
            <a:ext cx="5935200" cy="519600"/>
          </a:xfrm>
          <a:prstGeom prst="rect">
            <a:avLst/>
          </a:prstGeom>
        </p:spPr>
        <p:txBody>
          <a:bodyPr spcFirstLastPara="1" wrap="square" lIns="91425" tIns="91425" rIns="91425" bIns="91425" anchor="b" anchorCtr="0"/>
          <a:lstStyle>
            <a:lvl1pPr marL="457200" lvl="0" indent="-228600" algn="ctr">
              <a:spcBef>
                <a:spcPts val="360"/>
              </a:spcBef>
              <a:spcAft>
                <a:spcPts val="0"/>
              </a:spcAft>
              <a:buSzPts val="1800"/>
              <a:buNone/>
              <a:defRPr sz="1800">
                <a:solidFill>
                  <a:srgbClr val="2A95B7"/>
                </a:solidFill>
              </a:defRPr>
            </a:lvl1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2"/>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blipFill>
          <a:blip r:embed="rId13">
            <a:alphaModFix/>
          </a:blip>
          <a:stretch>
            <a:fillRect/>
          </a:stretch>
        </a:blip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1049500" y="796175"/>
            <a:ext cx="7020900" cy="750300"/>
          </a:xfrm>
          <a:prstGeom prst="rect">
            <a:avLst/>
          </a:prstGeom>
          <a:noFill/>
          <a:ln>
            <a:noFill/>
          </a:ln>
        </p:spPr>
        <p:txBody>
          <a:bodyPr spcFirstLastPara="1" wrap="square" lIns="91425" tIns="91425" rIns="91425" bIns="91425" anchor="t" anchorCtr="0"/>
          <a:lstStyle>
            <a:lvl1pPr lvl="0">
              <a:spcBef>
                <a:spcPts val="0"/>
              </a:spcBef>
              <a:spcAft>
                <a:spcPts val="0"/>
              </a:spcAft>
              <a:buClr>
                <a:srgbClr val="2A95B7"/>
              </a:buClr>
              <a:buSzPts val="3000"/>
              <a:buFont typeface="Patrick Hand SC"/>
              <a:buNone/>
              <a:defRPr sz="3000" b="1">
                <a:solidFill>
                  <a:srgbClr val="2A95B7"/>
                </a:solidFill>
                <a:latin typeface="Patrick Hand SC"/>
                <a:ea typeface="Patrick Hand SC"/>
                <a:cs typeface="Patrick Hand SC"/>
                <a:sym typeface="Patrick Hand SC"/>
              </a:defRPr>
            </a:lvl1pPr>
            <a:lvl2pPr lvl="1">
              <a:spcBef>
                <a:spcPts val="0"/>
              </a:spcBef>
              <a:spcAft>
                <a:spcPts val="0"/>
              </a:spcAft>
              <a:buClr>
                <a:srgbClr val="2A95B7"/>
              </a:buClr>
              <a:buSzPts val="3000"/>
              <a:buFont typeface="Patrick Hand SC"/>
              <a:buNone/>
              <a:defRPr sz="3000" b="1">
                <a:solidFill>
                  <a:srgbClr val="2A95B7"/>
                </a:solidFill>
                <a:latin typeface="Patrick Hand SC"/>
                <a:ea typeface="Patrick Hand SC"/>
                <a:cs typeface="Patrick Hand SC"/>
                <a:sym typeface="Patrick Hand SC"/>
              </a:defRPr>
            </a:lvl2pPr>
            <a:lvl3pPr lvl="2">
              <a:spcBef>
                <a:spcPts val="0"/>
              </a:spcBef>
              <a:spcAft>
                <a:spcPts val="0"/>
              </a:spcAft>
              <a:buClr>
                <a:srgbClr val="2A95B7"/>
              </a:buClr>
              <a:buSzPts val="3000"/>
              <a:buFont typeface="Patrick Hand SC"/>
              <a:buNone/>
              <a:defRPr sz="3000" b="1">
                <a:solidFill>
                  <a:srgbClr val="2A95B7"/>
                </a:solidFill>
                <a:latin typeface="Patrick Hand SC"/>
                <a:ea typeface="Patrick Hand SC"/>
                <a:cs typeface="Patrick Hand SC"/>
                <a:sym typeface="Patrick Hand SC"/>
              </a:defRPr>
            </a:lvl3pPr>
            <a:lvl4pPr lvl="3">
              <a:spcBef>
                <a:spcPts val="0"/>
              </a:spcBef>
              <a:spcAft>
                <a:spcPts val="0"/>
              </a:spcAft>
              <a:buClr>
                <a:srgbClr val="2A95B7"/>
              </a:buClr>
              <a:buSzPts val="3000"/>
              <a:buFont typeface="Patrick Hand SC"/>
              <a:buNone/>
              <a:defRPr sz="3000" b="1">
                <a:solidFill>
                  <a:srgbClr val="2A95B7"/>
                </a:solidFill>
                <a:latin typeface="Patrick Hand SC"/>
                <a:ea typeface="Patrick Hand SC"/>
                <a:cs typeface="Patrick Hand SC"/>
                <a:sym typeface="Patrick Hand SC"/>
              </a:defRPr>
            </a:lvl4pPr>
            <a:lvl5pPr lvl="4">
              <a:spcBef>
                <a:spcPts val="0"/>
              </a:spcBef>
              <a:spcAft>
                <a:spcPts val="0"/>
              </a:spcAft>
              <a:buClr>
                <a:srgbClr val="2A95B7"/>
              </a:buClr>
              <a:buSzPts val="3000"/>
              <a:buFont typeface="Patrick Hand SC"/>
              <a:buNone/>
              <a:defRPr sz="3000" b="1">
                <a:solidFill>
                  <a:srgbClr val="2A95B7"/>
                </a:solidFill>
                <a:latin typeface="Patrick Hand SC"/>
                <a:ea typeface="Patrick Hand SC"/>
                <a:cs typeface="Patrick Hand SC"/>
                <a:sym typeface="Patrick Hand SC"/>
              </a:defRPr>
            </a:lvl5pPr>
            <a:lvl6pPr lvl="5">
              <a:spcBef>
                <a:spcPts val="0"/>
              </a:spcBef>
              <a:spcAft>
                <a:spcPts val="0"/>
              </a:spcAft>
              <a:buClr>
                <a:srgbClr val="2A95B7"/>
              </a:buClr>
              <a:buSzPts val="3000"/>
              <a:buFont typeface="Patrick Hand SC"/>
              <a:buNone/>
              <a:defRPr sz="3000" b="1">
                <a:solidFill>
                  <a:srgbClr val="2A95B7"/>
                </a:solidFill>
                <a:latin typeface="Patrick Hand SC"/>
                <a:ea typeface="Patrick Hand SC"/>
                <a:cs typeface="Patrick Hand SC"/>
                <a:sym typeface="Patrick Hand SC"/>
              </a:defRPr>
            </a:lvl6pPr>
            <a:lvl7pPr lvl="6">
              <a:spcBef>
                <a:spcPts val="0"/>
              </a:spcBef>
              <a:spcAft>
                <a:spcPts val="0"/>
              </a:spcAft>
              <a:buClr>
                <a:srgbClr val="2A95B7"/>
              </a:buClr>
              <a:buSzPts val="3000"/>
              <a:buFont typeface="Patrick Hand SC"/>
              <a:buNone/>
              <a:defRPr sz="3000" b="1">
                <a:solidFill>
                  <a:srgbClr val="2A95B7"/>
                </a:solidFill>
                <a:latin typeface="Patrick Hand SC"/>
                <a:ea typeface="Patrick Hand SC"/>
                <a:cs typeface="Patrick Hand SC"/>
                <a:sym typeface="Patrick Hand SC"/>
              </a:defRPr>
            </a:lvl7pPr>
            <a:lvl8pPr lvl="7">
              <a:spcBef>
                <a:spcPts val="0"/>
              </a:spcBef>
              <a:spcAft>
                <a:spcPts val="0"/>
              </a:spcAft>
              <a:buClr>
                <a:srgbClr val="2A95B7"/>
              </a:buClr>
              <a:buSzPts val="3000"/>
              <a:buFont typeface="Patrick Hand SC"/>
              <a:buNone/>
              <a:defRPr sz="3000" b="1">
                <a:solidFill>
                  <a:srgbClr val="2A95B7"/>
                </a:solidFill>
                <a:latin typeface="Patrick Hand SC"/>
                <a:ea typeface="Patrick Hand SC"/>
                <a:cs typeface="Patrick Hand SC"/>
                <a:sym typeface="Patrick Hand SC"/>
              </a:defRPr>
            </a:lvl8pPr>
            <a:lvl9pPr lvl="8">
              <a:spcBef>
                <a:spcPts val="0"/>
              </a:spcBef>
              <a:spcAft>
                <a:spcPts val="0"/>
              </a:spcAft>
              <a:buClr>
                <a:srgbClr val="2A95B7"/>
              </a:buClr>
              <a:buSzPts val="3000"/>
              <a:buFont typeface="Patrick Hand SC"/>
              <a:buNone/>
              <a:defRPr sz="3000" b="1">
                <a:solidFill>
                  <a:srgbClr val="2A95B7"/>
                </a:solidFill>
                <a:latin typeface="Patrick Hand SC"/>
                <a:ea typeface="Patrick Hand SC"/>
                <a:cs typeface="Patrick Hand SC"/>
                <a:sym typeface="Patrick Hand SC"/>
              </a:defRPr>
            </a:lvl9pPr>
          </a:lstStyle>
          <a:p>
            <a:endParaRPr/>
          </a:p>
        </p:txBody>
      </p:sp>
      <p:sp>
        <p:nvSpPr>
          <p:cNvPr id="7" name="Shape 7"/>
          <p:cNvSpPr txBox="1">
            <a:spLocks noGrp="1"/>
          </p:cNvSpPr>
          <p:nvPr>
            <p:ph type="body" idx="1"/>
          </p:nvPr>
        </p:nvSpPr>
        <p:spPr>
          <a:xfrm>
            <a:off x="1049500" y="1437426"/>
            <a:ext cx="7020900" cy="2706900"/>
          </a:xfrm>
          <a:prstGeom prst="rect">
            <a:avLst/>
          </a:prstGeom>
          <a:noFill/>
          <a:ln>
            <a:noFill/>
          </a:ln>
        </p:spPr>
        <p:txBody>
          <a:bodyPr spcFirstLastPara="1" wrap="square" lIns="91425" tIns="91425" rIns="91425" bIns="91425" anchor="t" anchorCtr="0"/>
          <a:lstStyle>
            <a:lvl1pPr marL="457200" lvl="0" indent="-381000">
              <a:spcBef>
                <a:spcPts val="600"/>
              </a:spcBef>
              <a:spcAft>
                <a:spcPts val="0"/>
              </a:spcAft>
              <a:buClr>
                <a:srgbClr val="2A95B7"/>
              </a:buClr>
              <a:buSzPts val="2400"/>
              <a:buFont typeface="Sniglet"/>
              <a:buChar char="+"/>
              <a:defRPr sz="2400">
                <a:solidFill>
                  <a:srgbClr val="434343"/>
                </a:solidFill>
                <a:latin typeface="Sniglet"/>
                <a:ea typeface="Sniglet"/>
                <a:cs typeface="Sniglet"/>
                <a:sym typeface="Sniglet"/>
              </a:defRPr>
            </a:lvl1pPr>
            <a:lvl2pPr marL="914400" lvl="1" indent="-381000">
              <a:spcBef>
                <a:spcPts val="0"/>
              </a:spcBef>
              <a:spcAft>
                <a:spcPts val="0"/>
              </a:spcAft>
              <a:buClr>
                <a:srgbClr val="2A95B7"/>
              </a:buClr>
              <a:buSzPts val="2400"/>
              <a:buFont typeface="Sniglet"/>
              <a:buChar char="+"/>
              <a:defRPr sz="2400">
                <a:solidFill>
                  <a:srgbClr val="434343"/>
                </a:solidFill>
                <a:latin typeface="Sniglet"/>
                <a:ea typeface="Sniglet"/>
                <a:cs typeface="Sniglet"/>
                <a:sym typeface="Sniglet"/>
              </a:defRPr>
            </a:lvl2pPr>
            <a:lvl3pPr marL="1371600" lvl="2" indent="-381000">
              <a:spcBef>
                <a:spcPts val="0"/>
              </a:spcBef>
              <a:spcAft>
                <a:spcPts val="0"/>
              </a:spcAft>
              <a:buClr>
                <a:srgbClr val="2A95B7"/>
              </a:buClr>
              <a:buSzPts val="2400"/>
              <a:buFont typeface="Sniglet"/>
              <a:buChar char="+"/>
              <a:defRPr sz="2400">
                <a:solidFill>
                  <a:srgbClr val="434343"/>
                </a:solidFill>
                <a:latin typeface="Sniglet"/>
                <a:ea typeface="Sniglet"/>
                <a:cs typeface="Sniglet"/>
                <a:sym typeface="Sniglet"/>
              </a:defRPr>
            </a:lvl3pPr>
            <a:lvl4pPr marL="1828800" lvl="3" indent="-381000">
              <a:spcBef>
                <a:spcPts val="0"/>
              </a:spcBef>
              <a:spcAft>
                <a:spcPts val="0"/>
              </a:spcAft>
              <a:buClr>
                <a:srgbClr val="2A95B7"/>
              </a:buClr>
              <a:buSzPts val="2400"/>
              <a:buFont typeface="Sniglet"/>
              <a:buChar char="+"/>
              <a:defRPr sz="2400">
                <a:solidFill>
                  <a:srgbClr val="434343"/>
                </a:solidFill>
                <a:latin typeface="Sniglet"/>
                <a:ea typeface="Sniglet"/>
                <a:cs typeface="Sniglet"/>
                <a:sym typeface="Sniglet"/>
              </a:defRPr>
            </a:lvl4pPr>
            <a:lvl5pPr marL="2286000" lvl="4" indent="-381000">
              <a:spcBef>
                <a:spcPts val="0"/>
              </a:spcBef>
              <a:spcAft>
                <a:spcPts val="0"/>
              </a:spcAft>
              <a:buClr>
                <a:srgbClr val="2A95B7"/>
              </a:buClr>
              <a:buSzPts val="2400"/>
              <a:buFont typeface="Sniglet"/>
              <a:buChar char="+"/>
              <a:defRPr sz="2400">
                <a:solidFill>
                  <a:srgbClr val="434343"/>
                </a:solidFill>
                <a:latin typeface="Sniglet"/>
                <a:ea typeface="Sniglet"/>
                <a:cs typeface="Sniglet"/>
                <a:sym typeface="Sniglet"/>
              </a:defRPr>
            </a:lvl5pPr>
            <a:lvl6pPr marL="2743200" lvl="5" indent="-381000">
              <a:spcBef>
                <a:spcPts val="0"/>
              </a:spcBef>
              <a:spcAft>
                <a:spcPts val="0"/>
              </a:spcAft>
              <a:buClr>
                <a:srgbClr val="2A95B7"/>
              </a:buClr>
              <a:buSzPts val="2400"/>
              <a:buFont typeface="Sniglet"/>
              <a:buChar char="+"/>
              <a:defRPr sz="2400">
                <a:solidFill>
                  <a:srgbClr val="434343"/>
                </a:solidFill>
                <a:latin typeface="Sniglet"/>
                <a:ea typeface="Sniglet"/>
                <a:cs typeface="Sniglet"/>
                <a:sym typeface="Sniglet"/>
              </a:defRPr>
            </a:lvl6pPr>
            <a:lvl7pPr marL="3200400" lvl="6" indent="-381000">
              <a:spcBef>
                <a:spcPts val="0"/>
              </a:spcBef>
              <a:spcAft>
                <a:spcPts val="0"/>
              </a:spcAft>
              <a:buClr>
                <a:srgbClr val="2A95B7"/>
              </a:buClr>
              <a:buSzPts val="2400"/>
              <a:buFont typeface="Sniglet"/>
              <a:buChar char="+"/>
              <a:defRPr sz="2400">
                <a:solidFill>
                  <a:srgbClr val="434343"/>
                </a:solidFill>
                <a:latin typeface="Sniglet"/>
                <a:ea typeface="Sniglet"/>
                <a:cs typeface="Sniglet"/>
                <a:sym typeface="Sniglet"/>
              </a:defRPr>
            </a:lvl7pPr>
            <a:lvl8pPr marL="3657600" lvl="7" indent="-381000">
              <a:spcBef>
                <a:spcPts val="0"/>
              </a:spcBef>
              <a:spcAft>
                <a:spcPts val="0"/>
              </a:spcAft>
              <a:buClr>
                <a:srgbClr val="434343"/>
              </a:buClr>
              <a:buSzPts val="2400"/>
              <a:buFont typeface="Sniglet"/>
              <a:buChar char="+"/>
              <a:defRPr sz="2400">
                <a:solidFill>
                  <a:srgbClr val="434343"/>
                </a:solidFill>
                <a:latin typeface="Sniglet"/>
                <a:ea typeface="Sniglet"/>
                <a:cs typeface="Sniglet"/>
                <a:sym typeface="Sniglet"/>
              </a:defRPr>
            </a:lvl8pPr>
            <a:lvl9pPr marL="4114800" lvl="8" indent="-381000">
              <a:spcBef>
                <a:spcPts val="0"/>
              </a:spcBef>
              <a:spcAft>
                <a:spcPts val="0"/>
              </a:spcAft>
              <a:buClr>
                <a:srgbClr val="434343"/>
              </a:buClr>
              <a:buSzPts val="2400"/>
              <a:buFont typeface="Sniglet"/>
              <a:buChar char="+"/>
              <a:defRPr sz="2400">
                <a:solidFill>
                  <a:srgbClr val="434343"/>
                </a:solidFill>
                <a:latin typeface="Sniglet"/>
                <a:ea typeface="Sniglet"/>
                <a:cs typeface="Sniglet"/>
                <a:sym typeface="Sniglet"/>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ransition>
    <p:fade thruBlk="1"/>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s://drive.google.com/file/d/1d1MTwGzubSbz16TZdItHgOz3ZNrcMLZB/view?usp=sharing"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https://drive.google.com/file/d/0BxPoRinHqd0SeUNLVkFJRkdRc3c/view?usp=sharing" TargetMode="External"/><Relationship Id="rId2" Type="http://schemas.openxmlformats.org/officeDocument/2006/relationships/notesSlide" Target="../notesSlides/notesSlide14.xml"/><Relationship Id="rId1" Type="http://schemas.openxmlformats.org/officeDocument/2006/relationships/slideLayout" Target="../slideLayouts/slideLayout4.xml"/><Relationship Id="rId5" Type="http://schemas.openxmlformats.org/officeDocument/2006/relationships/hyperlink" Target="http://www.controlaltachieve.com/2017/05/graphic-org-drawings.html" TargetMode="External"/><Relationship Id="rId4" Type="http://schemas.openxmlformats.org/officeDocument/2006/relationships/hyperlink" Target="https://drive.google.com/file/d/0B8CIaF6v-NgceHFKRDNaWWdSY0tLR2hsVlJmdVBVSFJWa3cw/view?usp=sharin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2"/>
        <p:cNvGrpSpPr/>
        <p:nvPr/>
      </p:nvGrpSpPr>
      <p:grpSpPr>
        <a:xfrm>
          <a:off x="0" y="0"/>
          <a:ext cx="0" cy="0"/>
          <a:chOff x="0" y="0"/>
          <a:chExt cx="0" cy="0"/>
        </a:xfrm>
      </p:grpSpPr>
      <p:sp>
        <p:nvSpPr>
          <p:cNvPr id="43" name="Shape 4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Writing about Reading</a:t>
            </a:r>
            <a:endParaRPr/>
          </a:p>
        </p:txBody>
      </p:sp>
      <p:sp>
        <p:nvSpPr>
          <p:cNvPr id="44" name="Shape 44"/>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a:spcBef>
                <a:spcPts val="600"/>
              </a:spcBef>
              <a:spcAft>
                <a:spcPts val="0"/>
              </a:spcAft>
              <a:buNone/>
            </a:pPr>
            <a:r>
              <a:rPr lang="en"/>
              <a:t>Strategies to Think Deeply About Texts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1049500" y="796175"/>
            <a:ext cx="7020900" cy="750300"/>
          </a:xfrm>
          <a:prstGeom prst="rect">
            <a:avLst/>
          </a:prstGeom>
        </p:spPr>
        <p:txBody>
          <a:bodyPr spcFirstLastPara="1" wrap="square" lIns="91425" tIns="91425" rIns="91425" bIns="91425" anchor="t" anchorCtr="0">
            <a:noAutofit/>
          </a:bodyPr>
          <a:lstStyle/>
          <a:p>
            <a:pPr marL="0" lvl="0" indent="0" algn="ctr">
              <a:spcBef>
                <a:spcPts val="0"/>
              </a:spcBef>
              <a:spcAft>
                <a:spcPts val="0"/>
              </a:spcAft>
              <a:buNone/>
            </a:pPr>
            <a:r>
              <a:rPr lang="en"/>
              <a:t>My keys to writing about reading</a:t>
            </a:r>
            <a:endParaRPr/>
          </a:p>
        </p:txBody>
      </p:sp>
      <p:sp>
        <p:nvSpPr>
          <p:cNvPr id="98" name="Shape 98"/>
          <p:cNvSpPr txBox="1">
            <a:spLocks noGrp="1"/>
          </p:cNvSpPr>
          <p:nvPr>
            <p:ph type="body" idx="1"/>
          </p:nvPr>
        </p:nvSpPr>
        <p:spPr>
          <a:xfrm>
            <a:off x="1049500" y="1437426"/>
            <a:ext cx="7020900" cy="2706900"/>
          </a:xfrm>
          <a:prstGeom prst="rect">
            <a:avLst/>
          </a:prstGeom>
        </p:spPr>
        <p:txBody>
          <a:bodyPr spcFirstLastPara="1" wrap="square" lIns="91425" tIns="91425" rIns="91425" bIns="91425" anchor="t" anchorCtr="0">
            <a:noAutofit/>
          </a:bodyPr>
          <a:lstStyle/>
          <a:p>
            <a:pPr marL="457200" lvl="0" indent="-381000" rtl="0">
              <a:spcBef>
                <a:spcPts val="600"/>
              </a:spcBef>
              <a:spcAft>
                <a:spcPts val="0"/>
              </a:spcAft>
              <a:buSzPts val="2400"/>
              <a:buChar char="+"/>
            </a:pPr>
            <a:r>
              <a:rPr lang="en"/>
              <a:t>Spell the words as best you can, but don’t stress about spelling</a:t>
            </a:r>
            <a:endParaRPr/>
          </a:p>
          <a:p>
            <a:pPr marL="457200" lvl="0" indent="-381000" rtl="0">
              <a:spcBef>
                <a:spcPts val="0"/>
              </a:spcBef>
              <a:spcAft>
                <a:spcPts val="0"/>
              </a:spcAft>
              <a:buSzPts val="2400"/>
              <a:buChar char="+"/>
            </a:pPr>
            <a:r>
              <a:rPr lang="en"/>
              <a:t>Make it readable, but it doesn’t have to be perfect</a:t>
            </a:r>
            <a:endParaRPr/>
          </a:p>
          <a:p>
            <a:pPr marL="457200" lvl="0" indent="-381000" rtl="0">
              <a:spcBef>
                <a:spcPts val="0"/>
              </a:spcBef>
              <a:spcAft>
                <a:spcPts val="0"/>
              </a:spcAft>
              <a:buSzPts val="2400"/>
              <a:buChar char="+"/>
            </a:pPr>
            <a:r>
              <a:rPr lang="en"/>
              <a:t>What you write should match what happened in the text</a:t>
            </a:r>
            <a:endParaRPr/>
          </a:p>
          <a:p>
            <a:pPr marL="457200" lvl="0" indent="-381000">
              <a:spcBef>
                <a:spcPts val="0"/>
              </a:spcBef>
              <a:spcAft>
                <a:spcPts val="0"/>
              </a:spcAft>
              <a:buSzPts val="2400"/>
              <a:buChar char="+"/>
            </a:pPr>
            <a:r>
              <a:rPr lang="en"/>
              <a:t>Show what you know</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1049500" y="796175"/>
            <a:ext cx="7020900" cy="750300"/>
          </a:xfrm>
          <a:prstGeom prst="rect">
            <a:avLst/>
          </a:prstGeom>
        </p:spPr>
        <p:txBody>
          <a:bodyPr spcFirstLastPara="1" wrap="square" lIns="91425" tIns="91425" rIns="91425" bIns="91425" anchor="t" anchorCtr="0">
            <a:noAutofit/>
          </a:bodyPr>
          <a:lstStyle/>
          <a:p>
            <a:pPr marL="0" lvl="0" indent="0" algn="ctr">
              <a:spcBef>
                <a:spcPts val="0"/>
              </a:spcBef>
              <a:spcAft>
                <a:spcPts val="0"/>
              </a:spcAft>
              <a:buNone/>
            </a:pPr>
            <a:r>
              <a:rPr lang="en"/>
              <a:t>Reading and writing connections</a:t>
            </a:r>
            <a:endParaRPr/>
          </a:p>
        </p:txBody>
      </p:sp>
      <p:sp>
        <p:nvSpPr>
          <p:cNvPr id="104" name="Shape 104"/>
          <p:cNvSpPr txBox="1">
            <a:spLocks noGrp="1"/>
          </p:cNvSpPr>
          <p:nvPr>
            <p:ph type="body" idx="1"/>
          </p:nvPr>
        </p:nvSpPr>
        <p:spPr>
          <a:xfrm>
            <a:off x="1049500" y="1437426"/>
            <a:ext cx="7020900" cy="2706900"/>
          </a:xfrm>
          <a:prstGeom prst="rect">
            <a:avLst/>
          </a:prstGeom>
        </p:spPr>
        <p:txBody>
          <a:bodyPr spcFirstLastPara="1" wrap="square" lIns="91425" tIns="91425" rIns="91425" bIns="91425" anchor="t" anchorCtr="0">
            <a:noAutofit/>
          </a:bodyPr>
          <a:lstStyle/>
          <a:p>
            <a:pPr marL="457200" lvl="0" indent="-381000" rtl="0">
              <a:spcBef>
                <a:spcPts val="600"/>
              </a:spcBef>
              <a:spcAft>
                <a:spcPts val="0"/>
              </a:spcAft>
              <a:buSzPts val="2400"/>
              <a:buChar char="+"/>
            </a:pPr>
            <a:r>
              <a:rPr lang="en"/>
              <a:t>How can we make sure reading and writing skills are correlated?</a:t>
            </a:r>
            <a:endParaRPr/>
          </a:p>
          <a:p>
            <a:pPr marL="457200" lvl="0" indent="-381000" rtl="0">
              <a:spcBef>
                <a:spcPts val="0"/>
              </a:spcBef>
              <a:spcAft>
                <a:spcPts val="0"/>
              </a:spcAft>
              <a:buSzPts val="2400"/>
              <a:buChar char="+"/>
            </a:pPr>
            <a:r>
              <a:rPr lang="en"/>
              <a:t>If you’re focusing on strategy X in reading, focus on strategy Y in your writing</a:t>
            </a:r>
            <a:endParaRPr/>
          </a:p>
          <a:p>
            <a:pPr marL="457200" lvl="0" indent="-381000">
              <a:spcBef>
                <a:spcPts val="0"/>
              </a:spcBef>
              <a:spcAft>
                <a:spcPts val="0"/>
              </a:spcAft>
              <a:buSzPts val="2400"/>
              <a:buChar char="+"/>
            </a:pPr>
            <a:r>
              <a:rPr lang="en"/>
              <a:t>Jennifer Serravallo’s </a:t>
            </a:r>
            <a:r>
              <a:rPr lang="en" u="sng">
                <a:solidFill>
                  <a:schemeClr val="hlink"/>
                </a:solidFill>
                <a:hlinkClick r:id="rId3"/>
              </a:rPr>
              <a:t>Reading and Writing Connections</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1049500" y="546625"/>
            <a:ext cx="7020900" cy="750300"/>
          </a:xfrm>
          <a:prstGeom prst="rect">
            <a:avLst/>
          </a:prstGeom>
        </p:spPr>
        <p:txBody>
          <a:bodyPr spcFirstLastPara="1" wrap="square" lIns="91425" tIns="91425" rIns="91425" bIns="91425" anchor="t" anchorCtr="0">
            <a:noAutofit/>
          </a:bodyPr>
          <a:lstStyle/>
          <a:p>
            <a:pPr marL="0" lvl="0" indent="0" algn="ctr">
              <a:spcBef>
                <a:spcPts val="0"/>
              </a:spcBef>
              <a:spcAft>
                <a:spcPts val="0"/>
              </a:spcAft>
              <a:buNone/>
            </a:pPr>
            <a:r>
              <a:rPr lang="en"/>
              <a:t>What will this look like in your classroom? </a:t>
            </a:r>
            <a:endParaRPr/>
          </a:p>
        </p:txBody>
      </p:sp>
      <p:sp>
        <p:nvSpPr>
          <p:cNvPr id="110" name="Shape 110"/>
          <p:cNvSpPr txBox="1">
            <a:spLocks noGrp="1"/>
          </p:cNvSpPr>
          <p:nvPr>
            <p:ph type="body" idx="1"/>
          </p:nvPr>
        </p:nvSpPr>
        <p:spPr>
          <a:xfrm>
            <a:off x="1049500" y="1098750"/>
            <a:ext cx="7020900" cy="3384000"/>
          </a:xfrm>
          <a:prstGeom prst="rect">
            <a:avLst/>
          </a:prstGeom>
        </p:spPr>
        <p:txBody>
          <a:bodyPr spcFirstLastPara="1" wrap="square" lIns="91425" tIns="91425" rIns="91425" bIns="91425" anchor="t" anchorCtr="0">
            <a:noAutofit/>
          </a:bodyPr>
          <a:lstStyle/>
          <a:p>
            <a:pPr marL="457200" lvl="0" indent="-381000" rtl="0">
              <a:spcBef>
                <a:spcPts val="600"/>
              </a:spcBef>
              <a:spcAft>
                <a:spcPts val="0"/>
              </a:spcAft>
              <a:buSzPts val="2400"/>
              <a:buChar char="+"/>
            </a:pPr>
            <a:r>
              <a:rPr lang="en"/>
              <a:t>In K-1, teachers should model writing about texts (perfect for shared reading)</a:t>
            </a:r>
            <a:endParaRPr/>
          </a:p>
          <a:p>
            <a:pPr marL="457200" lvl="0" indent="-381000" rtl="0">
              <a:spcBef>
                <a:spcPts val="0"/>
              </a:spcBef>
              <a:spcAft>
                <a:spcPts val="0"/>
              </a:spcAft>
              <a:buSzPts val="2400"/>
              <a:buChar char="+"/>
            </a:pPr>
            <a:r>
              <a:rPr lang="en"/>
              <a:t>Choose a question about the text you are reading (What happened at the beginning and end? What was the problem?)</a:t>
            </a:r>
            <a:endParaRPr/>
          </a:p>
          <a:p>
            <a:pPr marL="457200" lvl="0" indent="-381000" rtl="0">
              <a:spcBef>
                <a:spcPts val="0"/>
              </a:spcBef>
              <a:spcAft>
                <a:spcPts val="0"/>
              </a:spcAft>
              <a:buSzPts val="2400"/>
              <a:buChar char="+"/>
            </a:pPr>
            <a:r>
              <a:rPr lang="en"/>
              <a:t>Model how to use the text to write the answer; gradually release responsibility to students</a:t>
            </a:r>
            <a:endParaRPr/>
          </a:p>
          <a:p>
            <a:pPr marL="457200" lvl="0" indent="-381000">
              <a:spcBef>
                <a:spcPts val="0"/>
              </a:spcBef>
              <a:spcAft>
                <a:spcPts val="0"/>
              </a:spcAft>
              <a:buSzPts val="2400"/>
              <a:buChar char="+"/>
            </a:pPr>
            <a:r>
              <a:rPr lang="en"/>
              <a:t>Continue to model in upper grades as needed</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1049500" y="546625"/>
            <a:ext cx="7020900" cy="750300"/>
          </a:xfrm>
          <a:prstGeom prst="rect">
            <a:avLst/>
          </a:prstGeom>
        </p:spPr>
        <p:txBody>
          <a:bodyPr spcFirstLastPara="1" wrap="square" lIns="91425" tIns="91425" rIns="91425" bIns="91425" anchor="t" anchorCtr="0">
            <a:noAutofit/>
          </a:bodyPr>
          <a:lstStyle/>
          <a:p>
            <a:pPr marL="0" lvl="0" indent="0" algn="ctr">
              <a:spcBef>
                <a:spcPts val="0"/>
              </a:spcBef>
              <a:spcAft>
                <a:spcPts val="0"/>
              </a:spcAft>
              <a:buNone/>
            </a:pPr>
            <a:r>
              <a:rPr lang="en"/>
              <a:t>What will this look like in your classroom? </a:t>
            </a:r>
            <a:endParaRPr/>
          </a:p>
        </p:txBody>
      </p:sp>
      <p:sp>
        <p:nvSpPr>
          <p:cNvPr id="116" name="Shape 116"/>
          <p:cNvSpPr txBox="1">
            <a:spLocks noGrp="1"/>
          </p:cNvSpPr>
          <p:nvPr>
            <p:ph type="body" idx="1"/>
          </p:nvPr>
        </p:nvSpPr>
        <p:spPr>
          <a:xfrm>
            <a:off x="1049500" y="1125475"/>
            <a:ext cx="7020900" cy="3250500"/>
          </a:xfrm>
          <a:prstGeom prst="rect">
            <a:avLst/>
          </a:prstGeom>
        </p:spPr>
        <p:txBody>
          <a:bodyPr spcFirstLastPara="1" wrap="square" lIns="91425" tIns="91425" rIns="91425" bIns="91425" anchor="t" anchorCtr="0">
            <a:noAutofit/>
          </a:bodyPr>
          <a:lstStyle/>
          <a:p>
            <a:pPr marL="457200" lvl="0" indent="-381000" rtl="0">
              <a:spcBef>
                <a:spcPts val="600"/>
              </a:spcBef>
              <a:spcAft>
                <a:spcPts val="0"/>
              </a:spcAft>
              <a:buSzPts val="2400"/>
              <a:buChar char="+"/>
            </a:pPr>
            <a:r>
              <a:rPr lang="en"/>
              <a:t>1st grade should be a combination of modeling and practice</a:t>
            </a:r>
            <a:endParaRPr/>
          </a:p>
          <a:p>
            <a:pPr marL="457200" lvl="0" indent="-381000" rtl="0">
              <a:spcBef>
                <a:spcPts val="0"/>
              </a:spcBef>
              <a:spcAft>
                <a:spcPts val="0"/>
              </a:spcAft>
              <a:buSzPts val="2400"/>
              <a:buChar char="+"/>
            </a:pPr>
            <a:r>
              <a:rPr lang="en"/>
              <a:t>Do Not wait until mid-year to introduce writing to 1st graders; it should become a natural part of the reading process</a:t>
            </a:r>
            <a:endParaRPr/>
          </a:p>
          <a:p>
            <a:pPr marL="457200" lvl="0" indent="-381000">
              <a:spcBef>
                <a:spcPts val="0"/>
              </a:spcBef>
              <a:spcAft>
                <a:spcPts val="0"/>
              </a:spcAft>
              <a:buSzPts val="2400"/>
              <a:buChar char="+"/>
            </a:pPr>
            <a:r>
              <a:rPr lang="en"/>
              <a:t>By late 1st grade on, students should be writing about a text at least once a week</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1049500" y="600100"/>
            <a:ext cx="7020900" cy="750300"/>
          </a:xfrm>
          <a:prstGeom prst="rect">
            <a:avLst/>
          </a:prstGeom>
        </p:spPr>
        <p:txBody>
          <a:bodyPr spcFirstLastPara="1" wrap="square" lIns="91425" tIns="91425" rIns="91425" bIns="91425" anchor="t" anchorCtr="0">
            <a:noAutofit/>
          </a:bodyPr>
          <a:lstStyle/>
          <a:p>
            <a:pPr marL="0" lvl="0" indent="0" algn="ctr">
              <a:spcBef>
                <a:spcPts val="0"/>
              </a:spcBef>
              <a:spcAft>
                <a:spcPts val="0"/>
              </a:spcAft>
              <a:buNone/>
            </a:pPr>
            <a:r>
              <a:rPr lang="en"/>
              <a:t>Resources for Planning</a:t>
            </a:r>
            <a:endParaRPr/>
          </a:p>
        </p:txBody>
      </p:sp>
      <p:sp>
        <p:nvSpPr>
          <p:cNvPr id="122" name="Shape 122"/>
          <p:cNvSpPr txBox="1">
            <a:spLocks noGrp="1"/>
          </p:cNvSpPr>
          <p:nvPr>
            <p:ph type="body" idx="1"/>
          </p:nvPr>
        </p:nvSpPr>
        <p:spPr>
          <a:xfrm>
            <a:off x="1049500" y="1178951"/>
            <a:ext cx="7020900" cy="2706900"/>
          </a:xfrm>
          <a:prstGeom prst="rect">
            <a:avLst/>
          </a:prstGeom>
        </p:spPr>
        <p:txBody>
          <a:bodyPr spcFirstLastPara="1" wrap="square" lIns="91425" tIns="91425" rIns="91425" bIns="91425" anchor="t" anchorCtr="0">
            <a:noAutofit/>
          </a:bodyPr>
          <a:lstStyle/>
          <a:p>
            <a:pPr marL="457200" lvl="0" indent="-381000" rtl="0">
              <a:spcBef>
                <a:spcPts val="600"/>
              </a:spcBef>
              <a:spcAft>
                <a:spcPts val="0"/>
              </a:spcAft>
              <a:buSzPts val="2400"/>
              <a:buChar char="+"/>
            </a:pPr>
            <a:r>
              <a:rPr lang="en" u="sng">
                <a:solidFill>
                  <a:schemeClr val="hlink"/>
                </a:solidFill>
                <a:hlinkClick r:id="rId3"/>
              </a:rPr>
              <a:t>Academic Language Word Wall</a:t>
            </a:r>
            <a:endParaRPr/>
          </a:p>
          <a:p>
            <a:pPr marL="0" lvl="0" indent="0" rtl="0">
              <a:spcBef>
                <a:spcPts val="600"/>
              </a:spcBef>
              <a:spcAft>
                <a:spcPts val="0"/>
              </a:spcAft>
              <a:buNone/>
            </a:pPr>
            <a:endParaRPr/>
          </a:p>
          <a:p>
            <a:pPr marL="457200" lvl="0" indent="-381000" rtl="0">
              <a:spcBef>
                <a:spcPts val="600"/>
              </a:spcBef>
              <a:spcAft>
                <a:spcPts val="0"/>
              </a:spcAft>
              <a:buSzPts val="2400"/>
              <a:buChar char="+"/>
            </a:pPr>
            <a:r>
              <a:rPr lang="en" u="sng">
                <a:solidFill>
                  <a:schemeClr val="hlink"/>
                </a:solidFill>
                <a:hlinkClick r:id="rId4"/>
              </a:rPr>
              <a:t>Comprehension Question Bookmarks</a:t>
            </a:r>
            <a:endParaRPr/>
          </a:p>
          <a:p>
            <a:pPr marL="0" lvl="0" indent="0" rtl="0">
              <a:spcBef>
                <a:spcPts val="600"/>
              </a:spcBef>
              <a:spcAft>
                <a:spcPts val="0"/>
              </a:spcAft>
              <a:buNone/>
            </a:pPr>
            <a:endParaRPr/>
          </a:p>
          <a:p>
            <a:pPr marL="457200" lvl="0" indent="-381000">
              <a:spcBef>
                <a:spcPts val="600"/>
              </a:spcBef>
              <a:spcAft>
                <a:spcPts val="0"/>
              </a:spcAft>
              <a:buSzPts val="2400"/>
              <a:buChar char="+"/>
            </a:pPr>
            <a:r>
              <a:rPr lang="en" u="sng">
                <a:solidFill>
                  <a:schemeClr val="hlink"/>
                </a:solidFill>
                <a:hlinkClick r:id="rId5"/>
              </a:rPr>
              <a:t>Digital Graphic Organizers</a:t>
            </a:r>
            <a:r>
              <a:rPr lang="en"/>
              <a:t> for Google Classroom</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1049500" y="796175"/>
            <a:ext cx="7020900" cy="750300"/>
          </a:xfrm>
          <a:prstGeom prst="rect">
            <a:avLst/>
          </a:prstGeom>
        </p:spPr>
        <p:txBody>
          <a:bodyPr spcFirstLastPara="1" wrap="square" lIns="91425" tIns="91425" rIns="91425" bIns="91425" anchor="t" anchorCtr="0">
            <a:noAutofit/>
          </a:bodyPr>
          <a:lstStyle/>
          <a:p>
            <a:pPr marL="0" lvl="0" indent="0" algn="ctr">
              <a:spcBef>
                <a:spcPts val="0"/>
              </a:spcBef>
              <a:spcAft>
                <a:spcPts val="0"/>
              </a:spcAft>
              <a:buNone/>
            </a:pPr>
            <a:r>
              <a:rPr lang="en"/>
              <a:t>Why write about reading? </a:t>
            </a:r>
            <a:endParaRPr/>
          </a:p>
        </p:txBody>
      </p:sp>
      <p:sp>
        <p:nvSpPr>
          <p:cNvPr id="50" name="Shape 50"/>
          <p:cNvSpPr txBox="1">
            <a:spLocks noGrp="1"/>
          </p:cNvSpPr>
          <p:nvPr>
            <p:ph type="body" idx="1"/>
          </p:nvPr>
        </p:nvSpPr>
        <p:spPr>
          <a:xfrm>
            <a:off x="1049500" y="1437426"/>
            <a:ext cx="7020900" cy="2706900"/>
          </a:xfrm>
          <a:prstGeom prst="rect">
            <a:avLst/>
          </a:prstGeom>
        </p:spPr>
        <p:txBody>
          <a:bodyPr spcFirstLastPara="1" wrap="square" lIns="91425" tIns="91425" rIns="91425" bIns="91425" anchor="t" anchorCtr="0">
            <a:noAutofit/>
          </a:bodyPr>
          <a:lstStyle/>
          <a:p>
            <a:pPr marL="0" lvl="0" indent="0">
              <a:spcBef>
                <a:spcPts val="600"/>
              </a:spcBef>
              <a:spcAft>
                <a:spcPts val="0"/>
              </a:spcAft>
              <a:buNone/>
            </a:pPr>
            <a:r>
              <a:rPr lang="en" sz="1400">
                <a:solidFill>
                  <a:schemeClr val="dk1"/>
                </a:solidFill>
              </a:rPr>
              <a:t>“Speaking or writing about a source text contributes to deeper comprehension than merely reading since both actions require intense scrutiny and examination. Reading and then engaging in a meaningful and fruitful discussion with others challenges us to extend our thinking, arrive at new insights, and consider different perspectives. Writing about what we read requires critical thinking and active engagement in order to compose a coherent piece for a particular purpose and audience. Therefore, learning experiences that include writing, speaking, and listening tasks foster further introspection and analysis of text.”</a:t>
            </a:r>
            <a:endParaRPr sz="1400">
              <a:solidFill>
                <a:schemeClr val="dk1"/>
              </a:solidFill>
            </a:endParaRPr>
          </a:p>
          <a:p>
            <a:pPr marL="0" lvl="0" indent="0">
              <a:spcBef>
                <a:spcPts val="600"/>
              </a:spcBef>
              <a:spcAft>
                <a:spcPts val="0"/>
              </a:spcAft>
              <a:buNone/>
            </a:pPr>
            <a:endParaRPr sz="1400">
              <a:solidFill>
                <a:schemeClr val="dk1"/>
              </a:solidFill>
            </a:endParaRPr>
          </a:p>
          <a:p>
            <a:pPr marL="0" lvl="0" indent="0">
              <a:spcBef>
                <a:spcPts val="600"/>
              </a:spcBef>
              <a:spcAft>
                <a:spcPts val="0"/>
              </a:spcAft>
              <a:buNone/>
            </a:pPr>
            <a:r>
              <a:rPr lang="en" sz="1400">
                <a:solidFill>
                  <a:schemeClr val="dk1"/>
                </a:solidFill>
              </a:rPr>
              <a:t>From Complex Text Decoded, by Kathy T. Glass</a:t>
            </a:r>
            <a:endParaRPr sz="1400">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1049500" y="796175"/>
            <a:ext cx="7020900" cy="7503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2400"/>
              <a:t>What does writing about reading look like in your classroom? </a:t>
            </a:r>
            <a:endParaRPr sz="2400"/>
          </a:p>
        </p:txBody>
      </p:sp>
      <p:sp>
        <p:nvSpPr>
          <p:cNvPr id="56" name="Shape 56"/>
          <p:cNvSpPr txBox="1">
            <a:spLocks noGrp="1"/>
          </p:cNvSpPr>
          <p:nvPr>
            <p:ph type="body" idx="1"/>
          </p:nvPr>
        </p:nvSpPr>
        <p:spPr>
          <a:xfrm>
            <a:off x="1049500" y="1437426"/>
            <a:ext cx="7020900" cy="2706900"/>
          </a:xfrm>
          <a:prstGeom prst="rect">
            <a:avLst/>
          </a:prstGeom>
        </p:spPr>
        <p:txBody>
          <a:bodyPr spcFirstLastPara="1" wrap="square" lIns="91425" tIns="91425" rIns="91425" bIns="91425" anchor="t" anchorCtr="0">
            <a:noAutofit/>
          </a:bodyPr>
          <a:lstStyle/>
          <a:p>
            <a:pPr marL="457200" lvl="0" indent="-381000" rtl="0">
              <a:spcBef>
                <a:spcPts val="600"/>
              </a:spcBef>
              <a:spcAft>
                <a:spcPts val="0"/>
              </a:spcAft>
              <a:buSzPts val="2400"/>
              <a:buChar char="+"/>
            </a:pPr>
            <a:r>
              <a:rPr lang="en"/>
              <a:t>Writing in the classroom has undergone many changes</a:t>
            </a:r>
            <a:endParaRPr/>
          </a:p>
          <a:p>
            <a:pPr marL="457200" lvl="0" indent="-381000" rtl="0">
              <a:spcBef>
                <a:spcPts val="0"/>
              </a:spcBef>
              <a:spcAft>
                <a:spcPts val="0"/>
              </a:spcAft>
              <a:buSzPts val="2400"/>
              <a:buChar char="+"/>
            </a:pPr>
            <a:r>
              <a:rPr lang="en"/>
              <a:t>Writing workshop and writing instruction remain a part of teaching, but what about writing during reading instruction?</a:t>
            </a:r>
            <a:endParaRPr/>
          </a:p>
          <a:p>
            <a:pPr marL="457200" lvl="0" indent="-381000">
              <a:spcBef>
                <a:spcPts val="0"/>
              </a:spcBef>
              <a:spcAft>
                <a:spcPts val="0"/>
              </a:spcAft>
              <a:buSzPts val="2400"/>
              <a:buChar char="+"/>
            </a:pPr>
            <a:r>
              <a:rPr lang="en"/>
              <a:t>How does it differ from traditional writing instruction?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775375" y="796175"/>
            <a:ext cx="7539900" cy="750300"/>
          </a:xfrm>
          <a:prstGeom prst="rect">
            <a:avLst/>
          </a:prstGeom>
        </p:spPr>
        <p:txBody>
          <a:bodyPr spcFirstLastPara="1" wrap="square" lIns="91425" tIns="91425" rIns="91425" bIns="91425" anchor="t" anchorCtr="0">
            <a:noAutofit/>
          </a:bodyPr>
          <a:lstStyle/>
          <a:p>
            <a:pPr marL="0" lvl="0" indent="0" algn="ctr">
              <a:spcBef>
                <a:spcPts val="0"/>
              </a:spcBef>
              <a:spcAft>
                <a:spcPts val="0"/>
              </a:spcAft>
              <a:buNone/>
            </a:pPr>
            <a:r>
              <a:rPr lang="en" sz="2400"/>
              <a:t>Let’s talk about what we are doing right now in our classrooms</a:t>
            </a:r>
            <a:endParaRPr sz="2400"/>
          </a:p>
        </p:txBody>
      </p:sp>
      <p:sp>
        <p:nvSpPr>
          <p:cNvPr id="62" name="Shape 62"/>
          <p:cNvSpPr txBox="1">
            <a:spLocks noGrp="1"/>
          </p:cNvSpPr>
          <p:nvPr>
            <p:ph type="body" idx="1"/>
          </p:nvPr>
        </p:nvSpPr>
        <p:spPr>
          <a:xfrm>
            <a:off x="1034875" y="1303751"/>
            <a:ext cx="7020900" cy="2706900"/>
          </a:xfrm>
          <a:prstGeom prst="rect">
            <a:avLst/>
          </a:prstGeom>
        </p:spPr>
        <p:txBody>
          <a:bodyPr spcFirstLastPara="1" wrap="square" lIns="91425" tIns="91425" rIns="91425" bIns="91425" anchor="t" anchorCtr="0">
            <a:noAutofit/>
          </a:bodyPr>
          <a:lstStyle/>
          <a:p>
            <a:pPr marL="457200" lvl="0" indent="-381000" rtl="0">
              <a:spcBef>
                <a:spcPts val="600"/>
              </a:spcBef>
              <a:spcAft>
                <a:spcPts val="0"/>
              </a:spcAft>
              <a:buSzPts val="2400"/>
              <a:buChar char="+"/>
            </a:pPr>
            <a:r>
              <a:rPr lang="en"/>
              <a:t>Take 5 minutes to add your thoughts to these 4 charts around the room</a:t>
            </a:r>
            <a:endParaRPr/>
          </a:p>
          <a:p>
            <a:pPr marL="457200" lvl="0" indent="-381000" rtl="0">
              <a:spcBef>
                <a:spcPts val="0"/>
              </a:spcBef>
              <a:spcAft>
                <a:spcPts val="0"/>
              </a:spcAft>
              <a:buSzPts val="2400"/>
              <a:buChar char="+"/>
            </a:pPr>
            <a:r>
              <a:rPr lang="en"/>
              <a:t>What am I currently doing to teach writing about reading?</a:t>
            </a:r>
            <a:endParaRPr/>
          </a:p>
          <a:p>
            <a:pPr marL="457200" lvl="0" indent="-381000" rtl="0">
              <a:spcBef>
                <a:spcPts val="0"/>
              </a:spcBef>
              <a:spcAft>
                <a:spcPts val="0"/>
              </a:spcAft>
              <a:buSzPts val="2400"/>
              <a:buChar char="+"/>
            </a:pPr>
            <a:r>
              <a:rPr lang="en"/>
              <a:t>What do I want to improve?</a:t>
            </a:r>
            <a:endParaRPr/>
          </a:p>
          <a:p>
            <a:pPr marL="457200" lvl="0" indent="-381000" rtl="0">
              <a:spcBef>
                <a:spcPts val="0"/>
              </a:spcBef>
              <a:spcAft>
                <a:spcPts val="0"/>
              </a:spcAft>
              <a:buSzPts val="2400"/>
              <a:buChar char="+"/>
            </a:pPr>
            <a:r>
              <a:rPr lang="en"/>
              <a:t>What do I want to know more about?</a:t>
            </a:r>
            <a:endParaRPr/>
          </a:p>
          <a:p>
            <a:pPr marL="457200" lvl="0" indent="-381000">
              <a:spcBef>
                <a:spcPts val="0"/>
              </a:spcBef>
              <a:spcAft>
                <a:spcPts val="0"/>
              </a:spcAft>
              <a:buSzPts val="2400"/>
              <a:buChar char="+"/>
            </a:pPr>
            <a:r>
              <a:rPr lang="en"/>
              <a:t>What particular skills do my students struggle with?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1049500" y="796175"/>
            <a:ext cx="7020900" cy="750300"/>
          </a:xfrm>
          <a:prstGeom prst="rect">
            <a:avLst/>
          </a:prstGeom>
        </p:spPr>
        <p:txBody>
          <a:bodyPr spcFirstLastPara="1" wrap="square" lIns="91425" tIns="91425" rIns="91425" bIns="91425" anchor="t" anchorCtr="0">
            <a:noAutofit/>
          </a:bodyPr>
          <a:lstStyle/>
          <a:p>
            <a:pPr marL="0" lvl="0" indent="0" algn="ctr">
              <a:spcBef>
                <a:spcPts val="0"/>
              </a:spcBef>
              <a:spcAft>
                <a:spcPts val="0"/>
              </a:spcAft>
              <a:buNone/>
            </a:pPr>
            <a:r>
              <a:rPr lang="en"/>
              <a:t>Mclass and writing</a:t>
            </a:r>
            <a:endParaRPr/>
          </a:p>
        </p:txBody>
      </p:sp>
      <p:sp>
        <p:nvSpPr>
          <p:cNvPr id="68" name="Shape 68"/>
          <p:cNvSpPr txBox="1">
            <a:spLocks noGrp="1"/>
          </p:cNvSpPr>
          <p:nvPr>
            <p:ph type="body" idx="1"/>
          </p:nvPr>
        </p:nvSpPr>
        <p:spPr>
          <a:xfrm>
            <a:off x="1049500" y="1437426"/>
            <a:ext cx="7020900" cy="2706900"/>
          </a:xfrm>
          <a:prstGeom prst="rect">
            <a:avLst/>
          </a:prstGeom>
        </p:spPr>
        <p:txBody>
          <a:bodyPr spcFirstLastPara="1" wrap="square" lIns="91425" tIns="91425" rIns="91425" bIns="91425" anchor="t" anchorCtr="0">
            <a:noAutofit/>
          </a:bodyPr>
          <a:lstStyle/>
          <a:p>
            <a:pPr marL="457200" lvl="0" indent="-381000" rtl="0">
              <a:spcBef>
                <a:spcPts val="600"/>
              </a:spcBef>
              <a:spcAft>
                <a:spcPts val="0"/>
              </a:spcAft>
              <a:buSzPts val="2400"/>
              <a:buChar char="+"/>
            </a:pPr>
            <a:r>
              <a:rPr lang="en"/>
              <a:t>Mclass testing has changed how many of us view writing about texts</a:t>
            </a:r>
            <a:endParaRPr/>
          </a:p>
          <a:p>
            <a:pPr marL="457200" lvl="0" indent="-381000" rtl="0">
              <a:spcBef>
                <a:spcPts val="0"/>
              </a:spcBef>
              <a:spcAft>
                <a:spcPts val="0"/>
              </a:spcAft>
              <a:buSzPts val="2400"/>
              <a:buChar char="+"/>
            </a:pPr>
            <a:r>
              <a:rPr lang="en"/>
              <a:t>How can we teach students to write about the books they read without “teaching to the test?”</a:t>
            </a:r>
            <a:endParaRPr/>
          </a:p>
          <a:p>
            <a:pPr marL="457200" lvl="0" indent="-381000">
              <a:spcBef>
                <a:spcPts val="0"/>
              </a:spcBef>
              <a:spcAft>
                <a:spcPts val="0"/>
              </a:spcAft>
              <a:buSzPts val="2400"/>
              <a:buChar char="+"/>
            </a:pPr>
            <a:r>
              <a:rPr lang="en"/>
              <a:t>How can we integrate Mclass style writing into our reading instruction?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1049500" y="796175"/>
            <a:ext cx="7020900" cy="750300"/>
          </a:xfrm>
          <a:prstGeom prst="rect">
            <a:avLst/>
          </a:prstGeom>
        </p:spPr>
        <p:txBody>
          <a:bodyPr spcFirstLastPara="1" wrap="square" lIns="91425" tIns="91425" rIns="91425" bIns="91425" anchor="t" anchorCtr="0">
            <a:noAutofit/>
          </a:bodyPr>
          <a:lstStyle/>
          <a:p>
            <a:pPr marL="0" lvl="0" indent="0" algn="ctr">
              <a:spcBef>
                <a:spcPts val="0"/>
              </a:spcBef>
              <a:spcAft>
                <a:spcPts val="0"/>
              </a:spcAft>
              <a:buNone/>
            </a:pPr>
            <a:r>
              <a:rPr lang="en"/>
              <a:t>What are your thoughts?</a:t>
            </a:r>
            <a:endParaRPr/>
          </a:p>
        </p:txBody>
      </p:sp>
      <p:sp>
        <p:nvSpPr>
          <p:cNvPr id="74" name="Shape 74"/>
          <p:cNvSpPr txBox="1">
            <a:spLocks noGrp="1"/>
          </p:cNvSpPr>
          <p:nvPr>
            <p:ph type="body" idx="1"/>
          </p:nvPr>
        </p:nvSpPr>
        <p:spPr>
          <a:xfrm>
            <a:off x="1049500" y="1437426"/>
            <a:ext cx="7020900" cy="2706900"/>
          </a:xfrm>
          <a:prstGeom prst="rect">
            <a:avLst/>
          </a:prstGeom>
        </p:spPr>
        <p:txBody>
          <a:bodyPr spcFirstLastPara="1" wrap="square" lIns="91425" tIns="91425" rIns="91425" bIns="91425" anchor="t" anchorCtr="0">
            <a:noAutofit/>
          </a:bodyPr>
          <a:lstStyle/>
          <a:p>
            <a:pPr marL="0" lvl="0" indent="0" rtl="0">
              <a:spcBef>
                <a:spcPts val="600"/>
              </a:spcBef>
              <a:spcAft>
                <a:spcPts val="0"/>
              </a:spcAft>
              <a:buNone/>
            </a:pPr>
            <a:r>
              <a:rPr lang="en" sz="1800"/>
              <a:t>“Writing About Reading—To write about reading—to hold onto ideas and develop those ideas in longer entries—connects to many writing goals. In order to write about reading, a reader needs to generate an idea, have some way to structure the writing, and be sure that the writing is focused on one idea. To write longer, the writer needs to elaborate on their thinking with details and support from the text.”</a:t>
            </a:r>
            <a:endParaRPr sz="1800"/>
          </a:p>
          <a:p>
            <a:pPr marL="0" lvl="0" indent="0">
              <a:spcBef>
                <a:spcPts val="600"/>
              </a:spcBef>
              <a:spcAft>
                <a:spcPts val="0"/>
              </a:spcAft>
              <a:buClr>
                <a:schemeClr val="dk1"/>
              </a:buClr>
              <a:buSzPts val="1100"/>
              <a:buFont typeface="Arial"/>
              <a:buNone/>
            </a:pPr>
            <a:r>
              <a:rPr lang="en" sz="1800"/>
              <a:t>-Jennifer Serravallo</a:t>
            </a:r>
            <a:endParaRPr sz="1800"/>
          </a:p>
          <a:p>
            <a:pPr marL="0" lvl="0" indent="0">
              <a:spcBef>
                <a:spcPts val="600"/>
              </a:spcBef>
              <a:spcAft>
                <a:spcPts val="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1049500" y="796175"/>
            <a:ext cx="7020900" cy="750300"/>
          </a:xfrm>
          <a:prstGeom prst="rect">
            <a:avLst/>
          </a:prstGeom>
        </p:spPr>
        <p:txBody>
          <a:bodyPr spcFirstLastPara="1" wrap="square" lIns="91425" tIns="91425" rIns="91425" bIns="91425" anchor="t" anchorCtr="0">
            <a:noAutofit/>
          </a:bodyPr>
          <a:lstStyle/>
          <a:p>
            <a:pPr marL="0" lvl="0" indent="0" algn="ctr">
              <a:spcBef>
                <a:spcPts val="0"/>
              </a:spcBef>
              <a:spcAft>
                <a:spcPts val="0"/>
              </a:spcAft>
              <a:buNone/>
            </a:pPr>
            <a:r>
              <a:rPr lang="en"/>
              <a:t>So how do we make this happen?</a:t>
            </a:r>
            <a:endParaRPr/>
          </a:p>
        </p:txBody>
      </p:sp>
      <p:sp>
        <p:nvSpPr>
          <p:cNvPr id="80" name="Shape 80"/>
          <p:cNvSpPr txBox="1">
            <a:spLocks noGrp="1"/>
          </p:cNvSpPr>
          <p:nvPr>
            <p:ph type="body" idx="1"/>
          </p:nvPr>
        </p:nvSpPr>
        <p:spPr>
          <a:xfrm>
            <a:off x="1049500" y="1437426"/>
            <a:ext cx="7020900" cy="2706900"/>
          </a:xfrm>
          <a:prstGeom prst="rect">
            <a:avLst/>
          </a:prstGeom>
        </p:spPr>
        <p:txBody>
          <a:bodyPr spcFirstLastPara="1" wrap="square" lIns="91425" tIns="91425" rIns="91425" bIns="91425" anchor="t" anchorCtr="0">
            <a:noAutofit/>
          </a:bodyPr>
          <a:lstStyle/>
          <a:p>
            <a:pPr marL="457200" lvl="0" indent="-381000" rtl="0">
              <a:spcBef>
                <a:spcPts val="600"/>
              </a:spcBef>
              <a:spcAft>
                <a:spcPts val="0"/>
              </a:spcAft>
              <a:buSzPts val="2400"/>
              <a:buChar char="+"/>
            </a:pPr>
            <a:r>
              <a:rPr lang="en"/>
              <a:t>Read, think, talk, write</a:t>
            </a:r>
            <a:endParaRPr/>
          </a:p>
          <a:p>
            <a:pPr marL="457200" lvl="0" indent="-381000" rtl="0">
              <a:spcBef>
                <a:spcPts val="0"/>
              </a:spcBef>
              <a:spcAft>
                <a:spcPts val="0"/>
              </a:spcAft>
              <a:buSzPts val="2400"/>
              <a:buChar char="+"/>
            </a:pPr>
            <a:r>
              <a:rPr lang="en"/>
              <a:t>The focus is not on the writing itself, but on showing deep understanding of the text</a:t>
            </a:r>
            <a:endParaRPr/>
          </a:p>
          <a:p>
            <a:pPr marL="457200" lvl="0" indent="-381000" rtl="0">
              <a:spcBef>
                <a:spcPts val="0"/>
              </a:spcBef>
              <a:spcAft>
                <a:spcPts val="0"/>
              </a:spcAft>
              <a:buSzPts val="2400"/>
              <a:buChar char="+"/>
            </a:pPr>
            <a:r>
              <a:rPr lang="en"/>
              <a:t>Combine daily quick writes with longer writing at the end of the text</a:t>
            </a:r>
            <a:endParaRPr/>
          </a:p>
          <a:p>
            <a:pPr marL="457200" lvl="0" indent="-381000">
              <a:spcBef>
                <a:spcPts val="0"/>
              </a:spcBef>
              <a:spcAft>
                <a:spcPts val="0"/>
              </a:spcAft>
              <a:buSzPts val="2400"/>
              <a:buChar char="+"/>
            </a:pPr>
            <a:r>
              <a:rPr lang="en"/>
              <a:t>For example...</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1049500" y="796175"/>
            <a:ext cx="7020900" cy="750300"/>
          </a:xfrm>
          <a:prstGeom prst="rect">
            <a:avLst/>
          </a:prstGeom>
        </p:spPr>
        <p:txBody>
          <a:bodyPr spcFirstLastPara="1" wrap="square" lIns="91425" tIns="91425" rIns="91425" bIns="91425" anchor="t" anchorCtr="0">
            <a:noAutofit/>
          </a:bodyPr>
          <a:lstStyle/>
          <a:p>
            <a:pPr marL="0" lvl="0" indent="0" algn="ctr">
              <a:spcBef>
                <a:spcPts val="0"/>
              </a:spcBef>
              <a:spcAft>
                <a:spcPts val="0"/>
              </a:spcAft>
              <a:buNone/>
            </a:pPr>
            <a:r>
              <a:rPr lang="en"/>
              <a:t>Guided reading and writing about text</a:t>
            </a:r>
            <a:endParaRPr/>
          </a:p>
        </p:txBody>
      </p:sp>
      <p:sp>
        <p:nvSpPr>
          <p:cNvPr id="86" name="Shape 86"/>
          <p:cNvSpPr txBox="1">
            <a:spLocks noGrp="1"/>
          </p:cNvSpPr>
          <p:nvPr>
            <p:ph type="body" idx="1"/>
          </p:nvPr>
        </p:nvSpPr>
        <p:spPr>
          <a:xfrm>
            <a:off x="1049500" y="1437426"/>
            <a:ext cx="7020900" cy="2706900"/>
          </a:xfrm>
          <a:prstGeom prst="rect">
            <a:avLst/>
          </a:prstGeom>
        </p:spPr>
        <p:txBody>
          <a:bodyPr spcFirstLastPara="1" wrap="square" lIns="91425" tIns="91425" rIns="91425" bIns="91425" anchor="t" anchorCtr="0">
            <a:noAutofit/>
          </a:bodyPr>
          <a:lstStyle/>
          <a:p>
            <a:pPr marL="457200" lvl="0" indent="-381000" rtl="0">
              <a:spcBef>
                <a:spcPts val="600"/>
              </a:spcBef>
              <a:spcAft>
                <a:spcPts val="0"/>
              </a:spcAft>
              <a:buSzPts val="2400"/>
              <a:buChar char="+"/>
            </a:pPr>
            <a:r>
              <a:rPr lang="en"/>
              <a:t>Students read the text “Poisonous Animals”</a:t>
            </a:r>
            <a:endParaRPr/>
          </a:p>
          <a:p>
            <a:pPr marL="457200" lvl="0" indent="-381000" rtl="0">
              <a:spcBef>
                <a:spcPts val="0"/>
              </a:spcBef>
              <a:spcAft>
                <a:spcPts val="0"/>
              </a:spcAft>
              <a:buSzPts val="2400"/>
              <a:buChar char="+"/>
            </a:pPr>
            <a:r>
              <a:rPr lang="en"/>
              <a:t>Each day, students re-read yesterday’s section and do a one sentence quick write to answer a question</a:t>
            </a:r>
            <a:endParaRPr/>
          </a:p>
          <a:p>
            <a:pPr marL="457200" lvl="0" indent="-381000">
              <a:spcBef>
                <a:spcPts val="0"/>
              </a:spcBef>
              <a:spcAft>
                <a:spcPts val="0"/>
              </a:spcAft>
              <a:buSzPts val="2400"/>
              <a:buChar char="+"/>
            </a:pPr>
            <a:r>
              <a:rPr lang="en"/>
              <a:t>How do poison dart frogs use their poison? When does a funnel web spider attack?</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1049500" y="796175"/>
            <a:ext cx="7020900" cy="750300"/>
          </a:xfrm>
          <a:prstGeom prst="rect">
            <a:avLst/>
          </a:prstGeom>
        </p:spPr>
        <p:txBody>
          <a:bodyPr spcFirstLastPara="1" wrap="square" lIns="91425" tIns="91425" rIns="91425" bIns="91425" anchor="t" anchorCtr="0">
            <a:noAutofit/>
          </a:bodyPr>
          <a:lstStyle/>
          <a:p>
            <a:pPr marL="0" lvl="0" indent="0" algn="ctr">
              <a:spcBef>
                <a:spcPts val="0"/>
              </a:spcBef>
              <a:spcAft>
                <a:spcPts val="0"/>
              </a:spcAft>
              <a:buNone/>
            </a:pPr>
            <a:r>
              <a:rPr lang="en"/>
              <a:t>Guided reading and writing about text</a:t>
            </a:r>
            <a:endParaRPr/>
          </a:p>
        </p:txBody>
      </p:sp>
      <p:sp>
        <p:nvSpPr>
          <p:cNvPr id="92" name="Shape 92"/>
          <p:cNvSpPr txBox="1">
            <a:spLocks noGrp="1"/>
          </p:cNvSpPr>
          <p:nvPr>
            <p:ph type="body" idx="1"/>
          </p:nvPr>
        </p:nvSpPr>
        <p:spPr>
          <a:xfrm>
            <a:off x="1049500" y="1339401"/>
            <a:ext cx="7020900" cy="2706900"/>
          </a:xfrm>
          <a:prstGeom prst="rect">
            <a:avLst/>
          </a:prstGeom>
        </p:spPr>
        <p:txBody>
          <a:bodyPr spcFirstLastPara="1" wrap="square" lIns="91425" tIns="91425" rIns="91425" bIns="91425" anchor="t" anchorCtr="0">
            <a:noAutofit/>
          </a:bodyPr>
          <a:lstStyle/>
          <a:p>
            <a:pPr marL="457200" lvl="0" indent="-381000" rtl="0">
              <a:spcBef>
                <a:spcPts val="600"/>
              </a:spcBef>
              <a:spcAft>
                <a:spcPts val="0"/>
              </a:spcAft>
              <a:buSzPts val="2400"/>
              <a:buChar char="+"/>
            </a:pPr>
            <a:r>
              <a:rPr lang="en"/>
              <a:t>At the end of the text, students write to answer a more in depth question</a:t>
            </a:r>
            <a:endParaRPr/>
          </a:p>
          <a:p>
            <a:pPr marL="457200" lvl="0" indent="-381000" rtl="0">
              <a:spcBef>
                <a:spcPts val="0"/>
              </a:spcBef>
              <a:spcAft>
                <a:spcPts val="0"/>
              </a:spcAft>
              <a:buSzPts val="2400"/>
              <a:buChar char="+"/>
            </a:pPr>
            <a:r>
              <a:rPr lang="en"/>
              <a:t>Describe two different ways animals use their poison.</a:t>
            </a:r>
            <a:endParaRPr/>
          </a:p>
          <a:p>
            <a:pPr marL="457200" lvl="0" indent="-381000" rtl="0">
              <a:spcBef>
                <a:spcPts val="0"/>
              </a:spcBef>
              <a:spcAft>
                <a:spcPts val="0"/>
              </a:spcAft>
              <a:buSzPts val="2400"/>
              <a:buChar char="+"/>
            </a:pPr>
            <a:r>
              <a:rPr lang="en"/>
              <a:t>Compare and contrast the marble cone snail and the poison dart frog. </a:t>
            </a:r>
            <a:endParaRPr/>
          </a:p>
          <a:p>
            <a:pPr marL="457200" lvl="0" indent="-381000">
              <a:spcBef>
                <a:spcPts val="0"/>
              </a:spcBef>
              <a:spcAft>
                <a:spcPts val="0"/>
              </a:spcAft>
              <a:buSzPts val="2400"/>
              <a:buChar char="+"/>
            </a:pPr>
            <a:r>
              <a:rPr lang="en"/>
              <a:t>Writing about text becomes a natural part of reading</a:t>
            </a:r>
            <a:endParaRPr/>
          </a:p>
        </p:txBody>
      </p:sp>
    </p:spTree>
  </p:cSld>
  <p:clrMapOvr>
    <a:masterClrMapping/>
  </p:clrMapOvr>
</p:sld>
</file>

<file path=ppt/theme/theme1.xml><?xml version="1.0" encoding="utf-8"?>
<a:theme xmlns:a="http://schemas.openxmlformats.org/drawingml/2006/main" name="Seyton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741</Words>
  <Application>Microsoft Office PowerPoint</Application>
  <PresentationFormat>On-screen Show (16:9)</PresentationFormat>
  <Paragraphs>61</Paragraphs>
  <Slides>14</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Sniglet</vt:lpstr>
      <vt:lpstr>Patrick Hand SC</vt:lpstr>
      <vt:lpstr>Seyton template</vt:lpstr>
      <vt:lpstr>Writing about Reading</vt:lpstr>
      <vt:lpstr>Why write about reading? </vt:lpstr>
      <vt:lpstr>What does writing about reading look like in your classroom? </vt:lpstr>
      <vt:lpstr>Let’s talk about what we are doing right now in our classrooms</vt:lpstr>
      <vt:lpstr>Mclass and writing</vt:lpstr>
      <vt:lpstr>What are your thoughts?</vt:lpstr>
      <vt:lpstr>So how do we make this happen?</vt:lpstr>
      <vt:lpstr>Guided reading and writing about text</vt:lpstr>
      <vt:lpstr>Guided reading and writing about text</vt:lpstr>
      <vt:lpstr>My keys to writing about reading</vt:lpstr>
      <vt:lpstr>Reading and writing connections</vt:lpstr>
      <vt:lpstr>What will this look like in your classroom? </vt:lpstr>
      <vt:lpstr>What will this look like in your classroom? </vt:lpstr>
      <vt:lpstr>Resources for Planning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about Reading</dc:title>
  <dc:creator>Lewis, Brandi</dc:creator>
  <cp:lastModifiedBy>Lewis, Brandi</cp:lastModifiedBy>
  <cp:revision>1</cp:revision>
  <dcterms:modified xsi:type="dcterms:W3CDTF">2018-03-28T13:28:18Z</dcterms:modified>
</cp:coreProperties>
</file>